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35"/>
  </p:notesMasterIdLst>
  <p:sldIdLst>
    <p:sldId id="256" r:id="rId3"/>
    <p:sldId id="259" r:id="rId4"/>
    <p:sldId id="272" r:id="rId5"/>
    <p:sldId id="274" r:id="rId6"/>
    <p:sldId id="273" r:id="rId7"/>
    <p:sldId id="275" r:id="rId8"/>
    <p:sldId id="260" r:id="rId9"/>
    <p:sldId id="349" r:id="rId10"/>
    <p:sldId id="347" r:id="rId11"/>
    <p:sldId id="277" r:id="rId12"/>
    <p:sldId id="280" r:id="rId13"/>
    <p:sldId id="279" r:id="rId14"/>
    <p:sldId id="282" r:id="rId15"/>
    <p:sldId id="286" r:id="rId16"/>
    <p:sldId id="287" r:id="rId17"/>
    <p:sldId id="288" r:id="rId18"/>
    <p:sldId id="289" r:id="rId19"/>
    <p:sldId id="290" r:id="rId20"/>
    <p:sldId id="291" r:id="rId21"/>
    <p:sldId id="293" r:id="rId22"/>
    <p:sldId id="294" r:id="rId23"/>
    <p:sldId id="296" r:id="rId24"/>
    <p:sldId id="308" r:id="rId25"/>
    <p:sldId id="297" r:id="rId26"/>
    <p:sldId id="298" r:id="rId27"/>
    <p:sldId id="299" r:id="rId28"/>
    <p:sldId id="301" r:id="rId29"/>
    <p:sldId id="350" r:id="rId30"/>
    <p:sldId id="304" r:id="rId31"/>
    <p:sldId id="307" r:id="rId32"/>
    <p:sldId id="351" r:id="rId33"/>
    <p:sldId id="346" r:id="rId34"/>
  </p:sldIdLst>
  <p:sldSz cx="12192000" cy="6858000"/>
  <p:notesSz cx="6858000" cy="9144000"/>
  <p:embeddedFontLst>
    <p:embeddedFont>
      <p:font typeface="Open Sans"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Montserrat Light" panose="020B0604020202020204" charset="0"/>
      <p:regular r:id="rId44"/>
      <p:bold r:id="rId45"/>
      <p:italic r:id="rId46"/>
      <p:boldItalic r:id="rId47"/>
    </p:embeddedFont>
    <p:embeddedFont>
      <p:font typeface="Montserrat" panose="020B0604020202020204" charset="0"/>
      <p:regular r:id="rId48"/>
      <p:bold r:id="rId49"/>
      <p:italic r:id="rId50"/>
      <p:boldItalic r:id="rId51"/>
    </p:embeddedFont>
    <p:embeddedFont>
      <p:font typeface="Roboto" panose="020B0604020202020204" charset="0"/>
      <p:regular r:id="rId52"/>
      <p:bold r:id="rId53"/>
      <p:italic r:id="rId54"/>
      <p:boldItalic r:id="rId55"/>
    </p:embeddedFont>
    <p:embeddedFont>
      <p:font typeface="Century Gothic" panose="020B0502020202020204" pitchFamily="34" charset="0"/>
      <p:regular r:id="rId56"/>
      <p:bold r:id="rId57"/>
      <p:italic r:id="rId58"/>
      <p:boldItalic r:id="rId59"/>
    </p:embeddedFont>
    <p:embeddedFont>
      <p:font typeface="Cabin" panose="020B0604020202020204" charset="0"/>
      <p:regular r:id="rId60"/>
      <p:bold r:id="rId61"/>
      <p:italic r:id="rId62"/>
      <p:boldItalic r:id="rId63"/>
    </p:embeddedFont>
    <p:embeddedFont>
      <p:font typeface="Gill Sans" panose="020B0604020202020204" charset="0"/>
      <p:regular r:id="rId64"/>
      <p:bold r:id="rId65"/>
    </p:embeddedFont>
    <p:embeddedFont>
      <p:font typeface="Quattrocento Sans" panose="020B060402020202020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8">
          <p15:clr>
            <a:srgbClr val="A4A3A4"/>
          </p15:clr>
        </p15:guide>
        <p15:guide id="2" pos="3840">
          <p15:clr>
            <a:srgbClr val="A4A3A4"/>
          </p15:clr>
        </p15:guide>
        <p15:guide id="3" orient="horz" pos="3984">
          <p15:clr>
            <a:srgbClr val="A4A3A4"/>
          </p15:clr>
        </p15:guide>
        <p15:guide id="4" pos="7488">
          <p15:clr>
            <a:srgbClr val="A4A3A4"/>
          </p15:clr>
        </p15:guide>
        <p15:guide id="5" pos="192">
          <p15:clr>
            <a:srgbClr val="A4A3A4"/>
          </p15:clr>
        </p15:guide>
        <p15:guide id="6" orient="horz" pos="4248">
          <p15:clr>
            <a:srgbClr val="A4A3A4"/>
          </p15:clr>
        </p15:guide>
        <p15:guide id="7" pos="2016">
          <p15:clr>
            <a:srgbClr val="A4A3A4"/>
          </p15:clr>
        </p15:guide>
        <p15:guide id="8" pos="5640">
          <p15:clr>
            <a:srgbClr val="A4A3A4"/>
          </p15:clr>
        </p15:guide>
        <p15:guide id="9" orient="horz" pos="82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A4AF35-7C39-462D-A6DD-36FA04A193E1}">
  <a:tblStyle styleId="{BFA4AF35-7C39-462D-A6DD-36FA04A193E1}" styleName="Table_0">
    <a:wholeTbl>
      <a:tcTxStyle b="off" i="off">
        <a:font>
          <a:latin typeface="Arial"/>
          <a:ea typeface="Arial"/>
          <a:cs typeface="Arial"/>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rgbClr val="000000">
              <a:alpha val="20000"/>
            </a:srgbClr>
          </a:solidFill>
        </a:fill>
      </a:tcStyle>
    </a:band1H>
    <a:band2H>
      <a:tcTxStyle/>
      <a:tcStyle>
        <a:tcBdr/>
      </a:tcStyle>
    </a:band2H>
    <a:band1V>
      <a:tcTxStyle/>
      <a:tcStyle>
        <a:tcBdr/>
        <a:fill>
          <a:solidFill>
            <a:srgbClr val="000000">
              <a:alpha val="20000"/>
            </a:srgb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rgbClr val="000000"/>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rgbClr val="000000"/>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2CD96B46-1FD2-4ECA-91C5-D174030FAB5A}" styleName="Table_1">
    <a:wholeTbl>
      <a:tcTxStyle b="off" i="off">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6EFF9"/>
          </a:solidFill>
        </a:fill>
      </a:tcStyle>
    </a:wholeTbl>
    <a:band1H>
      <a:tcTxStyle b="off" i="off"/>
      <a:tcStyle>
        <a:tcBdr/>
        <a:fill>
          <a:solidFill>
            <a:srgbClr val="CADEF2"/>
          </a:solidFill>
        </a:fill>
      </a:tcStyle>
    </a:band1H>
    <a:band2H>
      <a:tcTxStyle b="off" i="off"/>
      <a:tcStyle>
        <a:tcBdr/>
      </a:tcStyle>
    </a:band2H>
    <a:band1V>
      <a:tcTxStyle b="off" i="off"/>
      <a:tcStyle>
        <a:tcBdr/>
        <a:fill>
          <a:solidFill>
            <a:srgbClr val="CADEF2"/>
          </a:solidFill>
        </a:fill>
      </a:tcStyle>
    </a:band1V>
    <a:band2V>
      <a:tcTxStyle b="off" i="off"/>
      <a:tcStyle>
        <a:tcBdr/>
      </a:tcStyle>
    </a:band2V>
    <a:lastCol>
      <a:tcTxStyle b="on" i="off">
        <a:font>
          <a:latin typeface="Arial"/>
          <a:ea typeface="Arial"/>
          <a:cs typeface="Arial"/>
        </a:font>
        <a:srgbClr val="FFFFFF"/>
      </a:tcTxStyle>
      <a:tcStyle>
        <a:tcBdr/>
        <a:fill>
          <a:solidFill>
            <a:srgbClr val="D34817"/>
          </a:solidFill>
        </a:fill>
      </a:tcStyle>
    </a:lastCol>
    <a:firstCol>
      <a:tcTxStyle b="on" i="off">
        <a:font>
          <a:latin typeface="Arial"/>
          <a:ea typeface="Arial"/>
          <a:cs typeface="Arial"/>
        </a:font>
        <a:srgbClr val="FFFFFF"/>
      </a:tcTxStyle>
      <a:tcStyle>
        <a:tcBdr/>
        <a:fill>
          <a:solidFill>
            <a:srgbClr val="D34817"/>
          </a:solidFill>
        </a:fill>
      </a:tcStyle>
    </a:firstCol>
    <a:lastRow>
      <a:tcTxStyle b="on" i="off">
        <a:font>
          <a:latin typeface="Arial"/>
          <a:ea typeface="Arial"/>
          <a:cs typeface="Arial"/>
        </a:font>
        <a:srgbClr val="FFFFFF"/>
      </a:tcTxStyle>
      <a:tcStyle>
        <a:tcBdr>
          <a:top>
            <a:ln w="38100" cap="flat" cmpd="sng">
              <a:solidFill>
                <a:srgbClr val="FFFFFF"/>
              </a:solidFill>
              <a:prstDash val="solid"/>
              <a:round/>
              <a:headEnd type="none" w="sm" len="sm"/>
              <a:tailEnd type="none" w="sm" len="sm"/>
            </a:ln>
          </a:top>
        </a:tcBdr>
        <a:fill>
          <a:solidFill>
            <a:srgbClr val="D34817"/>
          </a:solidFill>
        </a:fill>
      </a:tcStyle>
    </a:lastRow>
    <a:seCell>
      <a:tcTxStyle b="off" i="off"/>
      <a:tcStyle>
        <a:tcBdr/>
      </a:tcStyle>
    </a:seCell>
    <a:swCell>
      <a:tcTxStyle b="off" i="off"/>
      <a:tcStyle>
        <a:tcBdr/>
      </a:tcStyle>
    </a:swCell>
    <a:firstRow>
      <a:tcTxStyle b="on" i="off">
        <a:font>
          <a:latin typeface="Arial"/>
          <a:ea typeface="Arial"/>
          <a:cs typeface="Arial"/>
        </a:font>
        <a:srgbClr val="FFFFFF"/>
      </a:tcTxStyle>
      <a:tcStyle>
        <a:tcBdr>
          <a:bottom>
            <a:ln w="38100" cap="flat" cmpd="sng">
              <a:solidFill>
                <a:srgbClr val="FFFFFF"/>
              </a:solidFill>
              <a:prstDash val="solid"/>
              <a:round/>
              <a:headEnd type="none" w="sm" len="sm"/>
              <a:tailEnd type="none" w="sm" len="sm"/>
            </a:ln>
          </a:bottom>
        </a:tcBdr>
        <a:fill>
          <a:solidFill>
            <a:srgbClr val="D34817"/>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35" autoAdjust="0"/>
    <p:restoredTop sz="63636" autoAdjust="0"/>
  </p:normalViewPr>
  <p:slideViewPr>
    <p:cSldViewPr snapToGrid="0">
      <p:cViewPr varScale="1">
        <p:scale>
          <a:sx n="56" d="100"/>
          <a:sy n="56" d="100"/>
        </p:scale>
        <p:origin x="1243" y="38"/>
      </p:cViewPr>
      <p:guideLst>
        <p:guide orient="horz" pos="648"/>
        <p:guide pos="3840"/>
        <p:guide orient="horz" pos="3984"/>
        <p:guide pos="7488"/>
        <p:guide pos="192"/>
        <p:guide orient="horz" pos="4248"/>
        <p:guide pos="2016"/>
        <p:guide pos="5640"/>
        <p:guide orient="horz" pos="8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font" Target="fonts/font28.fntdata"/><Relationship Id="rId68" Type="http://schemas.openxmlformats.org/officeDocument/2006/relationships/font" Target="fonts/font33.fntdata"/><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openxmlformats.org/officeDocument/2006/relationships/font" Target="fonts/font3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61" Type="http://schemas.openxmlformats.org/officeDocument/2006/relationships/font" Target="fonts/font2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font" Target="fonts/font30.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font" Target="fonts/font29.fntdata"/><Relationship Id="rId69" Type="http://schemas.openxmlformats.org/officeDocument/2006/relationships/font" Target="fonts/font34.fntdata"/><Relationship Id="rId8" Type="http://schemas.openxmlformats.org/officeDocument/2006/relationships/slide" Target="slides/slide6.xml"/><Relationship Id="rId51" Type="http://schemas.openxmlformats.org/officeDocument/2006/relationships/font" Target="fonts/font16.fntdata"/><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67" Type="http://schemas.openxmlformats.org/officeDocument/2006/relationships/font" Target="fonts/font32.fntdata"/><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font" Target="fonts/font27.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who.int/reproductivehealth/publications/mhealth/classification-digital-health-interventions/e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ENGAGEMENT: </a:t>
            </a:r>
            <a:endParaRPr/>
          </a:p>
          <a:p>
            <a:pPr marL="0" lvl="0" indent="0" algn="l" rtl="0">
              <a:spcBef>
                <a:spcPts val="0"/>
              </a:spcBef>
              <a:spcAft>
                <a:spcPts val="0"/>
              </a:spcAft>
              <a:buClr>
                <a:schemeClr val="dk1"/>
              </a:buClr>
              <a:buSzPts val="1200"/>
              <a:buFont typeface="Calibri"/>
              <a:buNone/>
            </a:pPr>
            <a:r>
              <a:rPr lang="en-US"/>
              <a:t>TRANSITION:</a:t>
            </a:r>
            <a:endParaRPr/>
          </a:p>
          <a:p>
            <a:pPr marL="0" lvl="0" indent="0" algn="l" rtl="0">
              <a:spcBef>
                <a:spcPts val="0"/>
              </a:spcBef>
              <a:spcAft>
                <a:spcPts val="0"/>
              </a:spcAft>
              <a:buClr>
                <a:schemeClr val="dk1"/>
              </a:buClr>
              <a:buSzPts val="1200"/>
              <a:buFont typeface="Calibri"/>
              <a:buNone/>
            </a:pPr>
            <a:r>
              <a:rPr lang="en-US"/>
              <a:t>RECAP:</a:t>
            </a:r>
            <a:endParaRPr/>
          </a:p>
          <a:p>
            <a:pPr marL="0" lvl="0" indent="0" algn="l" rtl="0">
              <a:spcBef>
                <a:spcPts val="0"/>
              </a:spcBef>
              <a:spcAft>
                <a:spcPts val="0"/>
              </a:spcAft>
              <a:buClr>
                <a:schemeClr val="dk1"/>
              </a:buClr>
              <a:buSzPts val="1200"/>
              <a:buFont typeface="Calibri"/>
              <a:buNone/>
            </a:pPr>
            <a:r>
              <a:rPr lang="en-US"/>
              <a:t>ANECDOTE: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Speaker Notes:</a:t>
            </a:r>
            <a:r>
              <a:rPr lang="en-US"/>
              <a:t>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Citation:</a:t>
            </a:r>
            <a:endParaRPr/>
          </a:p>
        </p:txBody>
      </p:sp>
      <p:sp>
        <p:nvSpPr>
          <p:cNvPr id="187" name="Google Shape;1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59c15e25f7_0_10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59c15e25f7_0_10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ENGAGEMENT: </a:t>
            </a:r>
            <a:endParaRPr/>
          </a:p>
          <a:p>
            <a:pPr marL="0" lvl="0" indent="0" algn="l" rtl="0">
              <a:spcBef>
                <a:spcPts val="0"/>
              </a:spcBef>
              <a:spcAft>
                <a:spcPts val="0"/>
              </a:spcAft>
              <a:buClr>
                <a:schemeClr val="dk1"/>
              </a:buClr>
              <a:buSzPts val="1200"/>
              <a:buFont typeface="Calibri"/>
              <a:buNone/>
            </a:pPr>
            <a:r>
              <a:rPr lang="en-US"/>
              <a:t>TRANSITION:</a:t>
            </a:r>
            <a:endParaRPr/>
          </a:p>
          <a:p>
            <a:pPr marL="0" lvl="0" indent="0" algn="l" rtl="0">
              <a:spcBef>
                <a:spcPts val="0"/>
              </a:spcBef>
              <a:spcAft>
                <a:spcPts val="0"/>
              </a:spcAft>
              <a:buClr>
                <a:schemeClr val="dk1"/>
              </a:buClr>
              <a:buSzPts val="1200"/>
              <a:buFont typeface="Calibri"/>
              <a:buNone/>
            </a:pPr>
            <a:r>
              <a:rPr lang="en-US"/>
              <a:t>RECAP:</a:t>
            </a:r>
            <a:endParaRPr/>
          </a:p>
          <a:p>
            <a:pPr marL="0" lvl="0" indent="0" algn="l" rtl="0">
              <a:spcBef>
                <a:spcPts val="0"/>
              </a:spcBef>
              <a:spcAft>
                <a:spcPts val="0"/>
              </a:spcAft>
              <a:buClr>
                <a:schemeClr val="dk1"/>
              </a:buClr>
              <a:buSzPts val="1200"/>
              <a:buFont typeface="Calibri"/>
              <a:buNone/>
            </a:pPr>
            <a:r>
              <a:rPr lang="en-US"/>
              <a:t>ANECDOTE: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Speaker Notes:</a:t>
            </a:r>
            <a:r>
              <a:rPr lang="en-US"/>
              <a:t>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Citation:</a:t>
            </a:r>
            <a:endParaRPr/>
          </a:p>
        </p:txBody>
      </p:sp>
      <p:sp>
        <p:nvSpPr>
          <p:cNvPr id="581" name="Google Shape;581;g59c15e25f7_0_10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59c15e25f7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ENGAGEMENT: What other audiences can you think of?</a:t>
            </a:r>
            <a:endParaRPr/>
          </a:p>
          <a:p>
            <a:pPr marL="0" lvl="0" indent="0" algn="l" rtl="0">
              <a:spcBef>
                <a:spcPts val="0"/>
              </a:spcBef>
              <a:spcAft>
                <a:spcPts val="0"/>
              </a:spcAft>
              <a:buClr>
                <a:schemeClr val="dk1"/>
              </a:buClr>
              <a:buSzPts val="1200"/>
              <a:buFont typeface="Calibri"/>
              <a:buNone/>
            </a:pPr>
            <a:r>
              <a:rPr lang="en-US"/>
              <a:t>TRANSITION:</a:t>
            </a:r>
            <a:endParaRPr/>
          </a:p>
          <a:p>
            <a:pPr marL="0" lvl="0" indent="0" algn="l" rtl="0">
              <a:spcBef>
                <a:spcPts val="0"/>
              </a:spcBef>
              <a:spcAft>
                <a:spcPts val="0"/>
              </a:spcAft>
              <a:buClr>
                <a:schemeClr val="dk1"/>
              </a:buClr>
              <a:buSzPts val="1200"/>
              <a:buFont typeface="Calibri"/>
              <a:buNone/>
            </a:pPr>
            <a:r>
              <a:rPr lang="en-US"/>
              <a:t>RECAP:</a:t>
            </a:r>
            <a:endParaRPr/>
          </a:p>
          <a:p>
            <a:pPr marL="0" lvl="0" indent="0" algn="l" rtl="0">
              <a:spcBef>
                <a:spcPts val="0"/>
              </a:spcBef>
              <a:spcAft>
                <a:spcPts val="0"/>
              </a:spcAft>
              <a:buClr>
                <a:schemeClr val="dk1"/>
              </a:buClr>
              <a:buSzPts val="1200"/>
              <a:buFont typeface="Calibri"/>
              <a:buNone/>
            </a:pPr>
            <a:r>
              <a:rPr lang="en-US"/>
              <a:t>ANNECDOTE: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Speaker Notes:</a:t>
            </a:r>
            <a:r>
              <a:rPr lang="en-US"/>
              <a:t> WHO defines four major user groups of digital health tools.  Clients include patient and caregivers.  Apps for them might be messaging or scheduling tools.  Healthcare providers include both formal health care workers as well as informal ones such as CHWs or TBAs or even people such as workers at pharmacies who end up providing health care though it is not their job. Example of Open SRP.  Health system manager include people like the facility manager or district manager as well as staff who were in the national Ministry of Health.  It can also include people who manage systems like supply chain or human resources.  Data systems refer to tools that exist to provide other tools with information.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Citation:</a:t>
            </a:r>
            <a:endParaRPr b="1"/>
          </a:p>
          <a:p>
            <a:pPr marL="0" lvl="0" indent="0" algn="l" rtl="0">
              <a:spcBef>
                <a:spcPts val="0"/>
              </a:spcBef>
              <a:spcAft>
                <a:spcPts val="0"/>
              </a:spcAft>
              <a:buClr>
                <a:schemeClr val="dk1"/>
              </a:buClr>
              <a:buSzPts val="225"/>
              <a:buFont typeface="Cabin"/>
              <a:buNone/>
            </a:pPr>
            <a:r>
              <a:rPr lang="en-US" sz="900">
                <a:latin typeface="Cabin"/>
                <a:ea typeface="Cabin"/>
                <a:cs typeface="Cabin"/>
                <a:sym typeface="Cabin"/>
              </a:rPr>
              <a:t>World Health Organization (WHO). Classification of Digital Health Interventions V1.0. Geneva, Switzerland: WHO; 2018. License: CC BY-NC-SA 3.0 IGO </a:t>
            </a:r>
            <a:r>
              <a:rPr lang="en-US" sz="900" u="sng">
                <a:solidFill>
                  <a:schemeClr val="hlink"/>
                </a:solidFill>
                <a:latin typeface="Cabin"/>
                <a:ea typeface="Cabin"/>
                <a:cs typeface="Cabin"/>
                <a:sym typeface="Cabin"/>
                <a:hlinkClick r:id="rId3"/>
              </a:rPr>
              <a:t>http://www.who.int/reproductivehealth/publications/mhealth/classification-digital-health-interventions/en/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605" name="Google Shape;605;g59c15e25f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59d870f678_0_3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59d870f678_0_3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ENGAGEMENT: </a:t>
            </a:r>
            <a:endParaRPr dirty="0"/>
          </a:p>
          <a:p>
            <a:pPr marL="0" lvl="0" indent="0" algn="l" rtl="0">
              <a:spcBef>
                <a:spcPts val="0"/>
              </a:spcBef>
              <a:spcAft>
                <a:spcPts val="0"/>
              </a:spcAft>
              <a:buClr>
                <a:schemeClr val="dk1"/>
              </a:buClr>
              <a:buSzPts val="1200"/>
              <a:buFont typeface="Calibri"/>
              <a:buNone/>
            </a:pPr>
            <a:r>
              <a:rPr lang="en-US" dirty="0"/>
              <a:t>TRANSITION:</a:t>
            </a:r>
            <a:endParaRPr dirty="0"/>
          </a:p>
          <a:p>
            <a:pPr marL="0" lvl="0" indent="0" algn="l" rtl="0">
              <a:spcBef>
                <a:spcPts val="0"/>
              </a:spcBef>
              <a:spcAft>
                <a:spcPts val="0"/>
              </a:spcAft>
              <a:buClr>
                <a:schemeClr val="dk1"/>
              </a:buClr>
              <a:buSzPts val="1200"/>
              <a:buFont typeface="Calibri"/>
              <a:buNone/>
            </a:pPr>
            <a:r>
              <a:rPr lang="en-US" dirty="0"/>
              <a:t>RECAP:</a:t>
            </a:r>
            <a:endParaRPr dirty="0"/>
          </a:p>
          <a:p>
            <a:pPr marL="0" lvl="0" indent="0" algn="l" rtl="0">
              <a:spcBef>
                <a:spcPts val="0"/>
              </a:spcBef>
              <a:spcAft>
                <a:spcPts val="0"/>
              </a:spcAft>
              <a:buClr>
                <a:schemeClr val="dk1"/>
              </a:buClr>
              <a:buSzPts val="1200"/>
              <a:buFont typeface="Calibri"/>
              <a:buNone/>
            </a:pPr>
            <a:r>
              <a:rPr lang="en-US" dirty="0"/>
              <a:t>ANECDOTE:</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b="1" dirty="0"/>
              <a:t>Speaker Notes:</a:t>
            </a:r>
            <a:r>
              <a:rPr lang="en-US" dirty="0"/>
              <a:t>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b="1" dirty="0"/>
              <a:t>Citation:</a:t>
            </a:r>
            <a:endParaRPr dirty="0"/>
          </a:p>
        </p:txBody>
      </p:sp>
      <p:sp>
        <p:nvSpPr>
          <p:cNvPr id="596" name="Google Shape;596;g59d870f678_0_3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5b6ed03db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5b6ed03db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ENGAGEMENT: </a:t>
            </a:r>
            <a:endParaRPr dirty="0"/>
          </a:p>
          <a:p>
            <a:pPr marL="0" lvl="0" indent="0" algn="l" rtl="0">
              <a:spcBef>
                <a:spcPts val="0"/>
              </a:spcBef>
              <a:spcAft>
                <a:spcPts val="0"/>
              </a:spcAft>
              <a:buClr>
                <a:schemeClr val="dk1"/>
              </a:buClr>
              <a:buSzPts val="1200"/>
              <a:buFont typeface="Calibri"/>
              <a:buNone/>
            </a:pPr>
            <a:r>
              <a:rPr lang="en-US" dirty="0"/>
              <a:t>TRANSITION:</a:t>
            </a:r>
            <a:endParaRPr dirty="0"/>
          </a:p>
          <a:p>
            <a:pPr marL="0" lvl="0" indent="0" algn="l" rtl="0">
              <a:spcBef>
                <a:spcPts val="0"/>
              </a:spcBef>
              <a:spcAft>
                <a:spcPts val="0"/>
              </a:spcAft>
              <a:buClr>
                <a:schemeClr val="dk1"/>
              </a:buClr>
              <a:buSzPts val="1200"/>
              <a:buFont typeface="Calibri"/>
              <a:buNone/>
            </a:pPr>
            <a:r>
              <a:rPr lang="en-US" dirty="0"/>
              <a:t>RECAP:</a:t>
            </a:r>
            <a:endParaRPr dirty="0"/>
          </a:p>
          <a:p>
            <a:pPr marL="0" lvl="0" indent="0" algn="l" rtl="0">
              <a:spcBef>
                <a:spcPts val="0"/>
              </a:spcBef>
              <a:spcAft>
                <a:spcPts val="0"/>
              </a:spcAft>
              <a:buClr>
                <a:schemeClr val="dk1"/>
              </a:buClr>
              <a:buSzPts val="1200"/>
              <a:buFont typeface="Calibri"/>
              <a:buNone/>
            </a:pPr>
            <a:r>
              <a:rPr lang="en-US" dirty="0"/>
              <a:t>ANECDOTE:</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b="1" dirty="0"/>
              <a:t>Speaker Notes:</a:t>
            </a:r>
            <a:r>
              <a:rPr lang="en-US" dirty="0"/>
              <a:t>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b="1" dirty="0"/>
              <a:t>Citation:</a:t>
            </a:r>
            <a:endParaRPr b="1" dirty="0"/>
          </a:p>
          <a:p>
            <a:pPr marL="0" lvl="0" indent="0" algn="l" rtl="0">
              <a:spcBef>
                <a:spcPts val="0"/>
              </a:spcBef>
              <a:spcAft>
                <a:spcPts val="0"/>
              </a:spcAft>
              <a:buClr>
                <a:schemeClr val="dk1"/>
              </a:buClr>
              <a:buSzPts val="1200"/>
              <a:buFont typeface="Calibri"/>
              <a:buNone/>
            </a:pPr>
            <a:endParaRPr b="1" dirty="0"/>
          </a:p>
          <a:p>
            <a:pPr marL="0" lvl="0" indent="0" algn="l" rtl="0">
              <a:spcBef>
                <a:spcPts val="0"/>
              </a:spcBef>
              <a:spcAft>
                <a:spcPts val="0"/>
              </a:spcAft>
              <a:buNone/>
            </a:pPr>
            <a:r>
              <a:rPr lang="en-US" dirty="0"/>
              <a:t>Facilitator’s note: personalize with own examples of health journeys</a:t>
            </a:r>
            <a:endParaRPr dirty="0"/>
          </a:p>
        </p:txBody>
      </p:sp>
      <p:sp>
        <p:nvSpPr>
          <p:cNvPr id="641" name="Google Shape;641;g5b6ed03db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7e07f0bbd1_2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7e07f0bbd1_2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ENGAGEMENT: </a:t>
            </a:r>
            <a:endParaRPr/>
          </a:p>
          <a:p>
            <a:pPr marL="0" lvl="0" indent="0" algn="l" rtl="0">
              <a:spcBef>
                <a:spcPts val="0"/>
              </a:spcBef>
              <a:spcAft>
                <a:spcPts val="0"/>
              </a:spcAft>
              <a:buClr>
                <a:schemeClr val="dk1"/>
              </a:buClr>
              <a:buSzPts val="1200"/>
              <a:buFont typeface="Calibri"/>
              <a:buNone/>
            </a:pPr>
            <a:r>
              <a:rPr lang="en-US"/>
              <a:t>TRANSITION: In order to make this happen you need to focus on much more than just the digital tools.</a:t>
            </a:r>
            <a:endParaRPr/>
          </a:p>
          <a:p>
            <a:pPr marL="0" lvl="0" indent="0" algn="l" rtl="0">
              <a:spcBef>
                <a:spcPts val="0"/>
              </a:spcBef>
              <a:spcAft>
                <a:spcPts val="0"/>
              </a:spcAft>
              <a:buClr>
                <a:schemeClr val="dk1"/>
              </a:buClr>
              <a:buSzPts val="1200"/>
              <a:buFont typeface="Calibri"/>
              <a:buNone/>
            </a:pPr>
            <a:r>
              <a:rPr lang="en-US"/>
              <a:t>RECAP:</a:t>
            </a:r>
            <a:endParaRPr/>
          </a:p>
          <a:p>
            <a:pPr marL="0" lvl="0" indent="0" algn="l" rtl="0">
              <a:spcBef>
                <a:spcPts val="0"/>
              </a:spcBef>
              <a:spcAft>
                <a:spcPts val="0"/>
              </a:spcAft>
              <a:buClr>
                <a:schemeClr val="dk1"/>
              </a:buClr>
              <a:buSzPts val="1200"/>
              <a:buFont typeface="Calibri"/>
              <a:buNone/>
            </a:pPr>
            <a:r>
              <a:rPr lang="en-US"/>
              <a:t>ANECDOTE: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Speaker Notes:</a:t>
            </a:r>
            <a:r>
              <a:rPr lang="en-US"/>
              <a:t>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Citation:</a:t>
            </a:r>
            <a:endParaRPr/>
          </a:p>
        </p:txBody>
      </p:sp>
      <p:sp>
        <p:nvSpPr>
          <p:cNvPr id="678" name="Google Shape;678;g7e07f0bbd1_2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59d870f678_0_3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59d870f678_0_3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ENGAGEMENT: </a:t>
            </a:r>
            <a:endParaRPr/>
          </a:p>
          <a:p>
            <a:pPr marL="0" lvl="0" indent="0" algn="l" rtl="0">
              <a:spcBef>
                <a:spcPts val="0"/>
              </a:spcBef>
              <a:spcAft>
                <a:spcPts val="0"/>
              </a:spcAft>
              <a:buClr>
                <a:schemeClr val="dk1"/>
              </a:buClr>
              <a:buSzPts val="1200"/>
              <a:buFont typeface="Calibri"/>
              <a:buNone/>
            </a:pPr>
            <a:r>
              <a:rPr lang="en-US"/>
              <a:t>TRANSITION:</a:t>
            </a:r>
            <a:endParaRPr/>
          </a:p>
          <a:p>
            <a:pPr marL="0" lvl="0" indent="0" algn="l" rtl="0">
              <a:spcBef>
                <a:spcPts val="0"/>
              </a:spcBef>
              <a:spcAft>
                <a:spcPts val="0"/>
              </a:spcAft>
              <a:buClr>
                <a:schemeClr val="dk1"/>
              </a:buClr>
              <a:buSzPts val="1200"/>
              <a:buFont typeface="Calibri"/>
              <a:buNone/>
            </a:pPr>
            <a:r>
              <a:rPr lang="en-US"/>
              <a:t>RECAP:</a:t>
            </a:r>
            <a:endParaRPr/>
          </a:p>
          <a:p>
            <a:pPr marL="0" lvl="0" indent="0" algn="l" rtl="0">
              <a:spcBef>
                <a:spcPts val="0"/>
              </a:spcBef>
              <a:spcAft>
                <a:spcPts val="0"/>
              </a:spcAft>
              <a:buClr>
                <a:schemeClr val="dk1"/>
              </a:buClr>
              <a:buSzPts val="1200"/>
              <a:buFont typeface="Calibri"/>
              <a:buNone/>
            </a:pPr>
            <a:r>
              <a:rPr lang="en-US"/>
              <a:t>ANECDOTE: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Speaker Notes:</a:t>
            </a:r>
            <a:r>
              <a:rPr lang="en-US"/>
              <a:t>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Citation:</a:t>
            </a:r>
            <a:endParaRPr/>
          </a:p>
        </p:txBody>
      </p:sp>
      <p:sp>
        <p:nvSpPr>
          <p:cNvPr id="687" name="Google Shape;687;g59d870f678_0_3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710a390b60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710a390b60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9" name="Google Shape;699;g710a390b60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710a390b60_2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710a390b60_2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g710a390b60_2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710a390b60_2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g710a390b60_2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ENGAGEMENT: </a:t>
            </a:r>
            <a:endParaRPr/>
          </a:p>
          <a:p>
            <a:pPr marL="0" lvl="0" indent="0" algn="l" rtl="0">
              <a:spcBef>
                <a:spcPts val="0"/>
              </a:spcBef>
              <a:spcAft>
                <a:spcPts val="0"/>
              </a:spcAft>
              <a:buClr>
                <a:schemeClr val="dk1"/>
              </a:buClr>
              <a:buSzPts val="1200"/>
              <a:buFont typeface="Calibri"/>
              <a:buNone/>
            </a:pPr>
            <a:r>
              <a:rPr lang="en-US"/>
              <a:t>TRANSITION: In order for these platforms to exist and be utilized a full ecosystem approach needs to be invested in.</a:t>
            </a:r>
            <a:endParaRPr/>
          </a:p>
          <a:p>
            <a:pPr marL="0" lvl="0" indent="0" algn="l" rtl="0">
              <a:spcBef>
                <a:spcPts val="0"/>
              </a:spcBef>
              <a:spcAft>
                <a:spcPts val="0"/>
              </a:spcAft>
              <a:buClr>
                <a:schemeClr val="dk1"/>
              </a:buClr>
              <a:buSzPts val="1200"/>
              <a:buFont typeface="Calibri"/>
              <a:buNone/>
            </a:pPr>
            <a:r>
              <a:rPr lang="en-US"/>
              <a:t>RECAP:</a:t>
            </a:r>
            <a:endParaRPr/>
          </a:p>
          <a:p>
            <a:pPr marL="0" lvl="0" indent="0" algn="l" rtl="0">
              <a:spcBef>
                <a:spcPts val="0"/>
              </a:spcBef>
              <a:spcAft>
                <a:spcPts val="0"/>
              </a:spcAft>
              <a:buClr>
                <a:schemeClr val="dk1"/>
              </a:buClr>
              <a:buSzPts val="1200"/>
              <a:buFont typeface="Calibri"/>
              <a:buNone/>
            </a:pPr>
            <a:r>
              <a:rPr lang="en-US"/>
              <a:t>ANECDOTE: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Speaker Notes:</a:t>
            </a:r>
            <a:r>
              <a:rPr lang="en-US"/>
              <a:t>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Citation:</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spcBef>
                <a:spcPts val="0"/>
              </a:spcBef>
              <a:spcAft>
                <a:spcPts val="0"/>
              </a:spcAft>
              <a:buClr>
                <a:schemeClr val="dk1"/>
              </a:buClr>
              <a:buSzPts val="1200"/>
              <a:buFont typeface="Calibri"/>
              <a:buNone/>
            </a:pPr>
            <a:endParaRPr/>
          </a:p>
        </p:txBody>
      </p:sp>
      <p:sp>
        <p:nvSpPr>
          <p:cNvPr id="718" name="Google Shape;718;g710a390b60_2_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59c15e25f7_0_1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g59c15e25f7_0_1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ENGAGEMENT: </a:t>
            </a:r>
            <a:endParaRPr/>
          </a:p>
          <a:p>
            <a:pPr marL="0" lvl="0" indent="0" algn="l" rtl="0">
              <a:spcBef>
                <a:spcPts val="0"/>
              </a:spcBef>
              <a:spcAft>
                <a:spcPts val="0"/>
              </a:spcAft>
              <a:buClr>
                <a:schemeClr val="dk1"/>
              </a:buClr>
              <a:buSzPts val="1200"/>
              <a:buFont typeface="Calibri"/>
              <a:buNone/>
            </a:pPr>
            <a:r>
              <a:rPr lang="en-US"/>
              <a:t>TRANSITION: In order for these platforms to exist and be utilized a full ecosystem approach needs to be invested in.</a:t>
            </a:r>
            <a:endParaRPr/>
          </a:p>
          <a:p>
            <a:pPr marL="0" lvl="0" indent="0" algn="l" rtl="0">
              <a:spcBef>
                <a:spcPts val="0"/>
              </a:spcBef>
              <a:spcAft>
                <a:spcPts val="0"/>
              </a:spcAft>
              <a:buClr>
                <a:schemeClr val="dk1"/>
              </a:buClr>
              <a:buSzPts val="1200"/>
              <a:buFont typeface="Calibri"/>
              <a:buNone/>
            </a:pPr>
            <a:r>
              <a:rPr lang="en-US"/>
              <a:t>RECAP:</a:t>
            </a:r>
            <a:endParaRPr/>
          </a:p>
          <a:p>
            <a:pPr marL="0" lvl="0" indent="0" algn="l" rtl="0">
              <a:spcBef>
                <a:spcPts val="0"/>
              </a:spcBef>
              <a:spcAft>
                <a:spcPts val="0"/>
              </a:spcAft>
              <a:buClr>
                <a:schemeClr val="dk1"/>
              </a:buClr>
              <a:buSzPts val="1200"/>
              <a:buFont typeface="Calibri"/>
              <a:buNone/>
            </a:pPr>
            <a:r>
              <a:rPr lang="en-US"/>
              <a:t>ANECDOTE: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Speaker Notes:</a:t>
            </a:r>
            <a:r>
              <a:rPr lang="en-US"/>
              <a:t>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Citation:</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spcBef>
                <a:spcPts val="0"/>
              </a:spcBef>
              <a:spcAft>
                <a:spcPts val="0"/>
              </a:spcAft>
              <a:buClr>
                <a:schemeClr val="dk1"/>
              </a:buClr>
              <a:buSzPts val="1200"/>
              <a:buFont typeface="Calibri"/>
              <a:buNone/>
            </a:pPr>
            <a:endParaRPr/>
          </a:p>
        </p:txBody>
      </p:sp>
      <p:sp>
        <p:nvSpPr>
          <p:cNvPr id="736" name="Google Shape;736;g59c15e25f7_0_1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51afa221e0_2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51afa221e0_2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ENGAGEMENT: </a:t>
            </a:r>
            <a:endParaRPr dirty="0"/>
          </a:p>
          <a:p>
            <a:pPr marL="0" lvl="0" indent="0" algn="l" rtl="0">
              <a:spcBef>
                <a:spcPts val="0"/>
              </a:spcBef>
              <a:spcAft>
                <a:spcPts val="0"/>
              </a:spcAft>
              <a:buClr>
                <a:schemeClr val="dk1"/>
              </a:buClr>
              <a:buSzPts val="1200"/>
              <a:buFont typeface="Calibri"/>
              <a:buNone/>
            </a:pPr>
            <a:r>
              <a:rPr lang="en-US" dirty="0"/>
              <a:t>TRANSITION:</a:t>
            </a:r>
            <a:endParaRPr dirty="0"/>
          </a:p>
          <a:p>
            <a:pPr marL="0" lvl="0" indent="0" algn="l" rtl="0">
              <a:spcBef>
                <a:spcPts val="0"/>
              </a:spcBef>
              <a:spcAft>
                <a:spcPts val="0"/>
              </a:spcAft>
              <a:buClr>
                <a:schemeClr val="dk1"/>
              </a:buClr>
              <a:buSzPts val="1200"/>
              <a:buFont typeface="Calibri"/>
              <a:buNone/>
            </a:pPr>
            <a:r>
              <a:rPr lang="en-US" dirty="0"/>
              <a:t>RECAP:</a:t>
            </a:r>
            <a:endParaRPr dirty="0"/>
          </a:p>
          <a:p>
            <a:pPr marL="0" lvl="0" indent="0" algn="l" rtl="0">
              <a:spcBef>
                <a:spcPts val="0"/>
              </a:spcBef>
              <a:spcAft>
                <a:spcPts val="0"/>
              </a:spcAft>
              <a:buClr>
                <a:schemeClr val="dk1"/>
              </a:buClr>
              <a:buSzPts val="1200"/>
              <a:buFont typeface="Calibri"/>
              <a:buNone/>
            </a:pPr>
            <a:r>
              <a:rPr lang="en-US" dirty="0"/>
              <a:t>ANECDOTE:</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b="1" dirty="0"/>
              <a:t>Speaker Notes:</a:t>
            </a:r>
            <a:r>
              <a:rPr lang="en-US" dirty="0"/>
              <a:t>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b="1" dirty="0"/>
              <a:t>Citation:</a:t>
            </a:r>
            <a:endParaRPr dirty="0"/>
          </a:p>
          <a:p>
            <a:pPr marL="0" lvl="0" indent="0" algn="l" rtl="0">
              <a:spcBef>
                <a:spcPts val="0"/>
              </a:spcBef>
              <a:spcAft>
                <a:spcPts val="0"/>
              </a:spcAft>
              <a:buNone/>
            </a:pPr>
            <a:endParaRPr dirty="0"/>
          </a:p>
        </p:txBody>
      </p:sp>
      <p:sp>
        <p:nvSpPr>
          <p:cNvPr id="233" name="Google Shape;233;g51afa221e0_2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59c15e25f7_0_10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59c15e25f7_0_10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ENGAGEMENT: </a:t>
            </a:r>
            <a:endParaRPr/>
          </a:p>
          <a:p>
            <a:pPr marL="0" lvl="0" indent="0" algn="l" rtl="0">
              <a:spcBef>
                <a:spcPts val="0"/>
              </a:spcBef>
              <a:spcAft>
                <a:spcPts val="0"/>
              </a:spcAft>
              <a:buClr>
                <a:schemeClr val="dk1"/>
              </a:buClr>
              <a:buSzPts val="1200"/>
              <a:buFont typeface="Calibri"/>
              <a:buNone/>
            </a:pPr>
            <a:r>
              <a:rPr lang="en-US"/>
              <a:t>TRANSITION:</a:t>
            </a:r>
            <a:endParaRPr/>
          </a:p>
          <a:p>
            <a:pPr marL="0" lvl="0" indent="0" algn="l" rtl="0">
              <a:spcBef>
                <a:spcPts val="0"/>
              </a:spcBef>
              <a:spcAft>
                <a:spcPts val="0"/>
              </a:spcAft>
              <a:buClr>
                <a:schemeClr val="dk1"/>
              </a:buClr>
              <a:buSzPts val="1200"/>
              <a:buFont typeface="Calibri"/>
              <a:buNone/>
            </a:pPr>
            <a:r>
              <a:rPr lang="en-US"/>
              <a:t>RECAP:</a:t>
            </a:r>
            <a:endParaRPr/>
          </a:p>
          <a:p>
            <a:pPr marL="0" lvl="0" indent="0" algn="l" rtl="0">
              <a:spcBef>
                <a:spcPts val="0"/>
              </a:spcBef>
              <a:spcAft>
                <a:spcPts val="0"/>
              </a:spcAft>
              <a:buClr>
                <a:schemeClr val="dk1"/>
              </a:buClr>
              <a:buSzPts val="1200"/>
              <a:buFont typeface="Calibri"/>
              <a:buNone/>
            </a:pPr>
            <a:r>
              <a:rPr lang="en-US"/>
              <a:t>ANECDOTE: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Speaker Notes:</a:t>
            </a:r>
            <a:r>
              <a:rPr lang="en-US"/>
              <a:t> </a:t>
            </a:r>
            <a:endParaRPr/>
          </a:p>
          <a:p>
            <a:pPr marL="0" lvl="0" indent="0" algn="l" rtl="0">
              <a:spcBef>
                <a:spcPts val="0"/>
              </a:spcBef>
              <a:spcAft>
                <a:spcPts val="0"/>
              </a:spcAft>
              <a:buClr>
                <a:schemeClr val="dk1"/>
              </a:buClr>
              <a:buSzPts val="1200"/>
              <a:buFont typeface="Calibri"/>
              <a:buNone/>
            </a:pPr>
            <a:r>
              <a:rPr lang="en-US"/>
              <a:t>So if digital health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Citation:</a:t>
            </a:r>
            <a:endParaRPr/>
          </a:p>
        </p:txBody>
      </p:sp>
      <p:sp>
        <p:nvSpPr>
          <p:cNvPr id="797" name="Google Shape;797;g59c15e25f7_0_10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70f134f5c7_1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70f134f5c7_1_1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ENGAGEMENT: </a:t>
            </a:r>
            <a:endParaRPr/>
          </a:p>
          <a:p>
            <a:pPr marL="0" lvl="0" indent="0" algn="l" rtl="0">
              <a:spcBef>
                <a:spcPts val="0"/>
              </a:spcBef>
              <a:spcAft>
                <a:spcPts val="0"/>
              </a:spcAft>
              <a:buClr>
                <a:schemeClr val="dk1"/>
              </a:buClr>
              <a:buSzPts val="1100"/>
              <a:buFont typeface="Arial"/>
              <a:buNone/>
            </a:pPr>
            <a:r>
              <a:rPr lang="en-US"/>
              <a:t>TRANSITION:</a:t>
            </a:r>
            <a:endParaRPr/>
          </a:p>
          <a:p>
            <a:pPr marL="0" lvl="0" indent="0" algn="l" rtl="0">
              <a:spcBef>
                <a:spcPts val="0"/>
              </a:spcBef>
              <a:spcAft>
                <a:spcPts val="0"/>
              </a:spcAft>
              <a:buClr>
                <a:schemeClr val="dk1"/>
              </a:buClr>
              <a:buSzPts val="1100"/>
              <a:buFont typeface="Arial"/>
              <a:buNone/>
            </a:pPr>
            <a:r>
              <a:rPr lang="en-US"/>
              <a:t>RECAP: </a:t>
            </a:r>
            <a:r>
              <a:rPr lang="en-US" sz="1400">
                <a:latin typeface="Quattrocento Sans"/>
                <a:ea typeface="Quattrocento Sans"/>
                <a:cs typeface="Quattrocento Sans"/>
                <a:sym typeface="Quattrocento Sans"/>
              </a:rPr>
              <a:t>now that we understand what a digital health platform is how does a country go about implementing a platform.  </a:t>
            </a:r>
            <a:endParaRPr/>
          </a:p>
          <a:p>
            <a:pPr marL="0" lvl="0" indent="0" algn="l" rtl="0">
              <a:spcBef>
                <a:spcPts val="0"/>
              </a:spcBef>
              <a:spcAft>
                <a:spcPts val="0"/>
              </a:spcAft>
              <a:buClr>
                <a:schemeClr val="dk1"/>
              </a:buClr>
              <a:buSzPts val="1100"/>
              <a:buFont typeface="Arial"/>
              <a:buNone/>
            </a:pPr>
            <a:r>
              <a:rPr lang="en-US"/>
              <a:t>ANECDOTE: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Speaker Notes:</a:t>
            </a:r>
            <a:r>
              <a:rPr lang="en-US"/>
              <a:t>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Citation:</a:t>
            </a:r>
            <a:endParaRPr/>
          </a:p>
        </p:txBody>
      </p:sp>
      <p:sp>
        <p:nvSpPr>
          <p:cNvPr id="803" name="Google Shape;803;g70f134f5c7_1_1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59c15e25f7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9" name="Google Shape;819;g59c15e25f7_0_2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ENGAGEMENT: Question to trainees: what are some issues you can think of from your own work?</a:t>
            </a:r>
            <a:endParaRPr/>
          </a:p>
          <a:p>
            <a:pPr marL="0" lvl="0" indent="0" algn="l" rtl="0">
              <a:spcBef>
                <a:spcPts val="0"/>
              </a:spcBef>
              <a:spcAft>
                <a:spcPts val="0"/>
              </a:spcAft>
              <a:buClr>
                <a:schemeClr val="dk1"/>
              </a:buClr>
              <a:buSzPts val="300"/>
              <a:buFont typeface="Calibri"/>
              <a:buNone/>
            </a:pPr>
            <a:r>
              <a:rPr lang="en-US"/>
              <a:t>Historical development of digital approaches has led to an intervention focus and siloed applications. What are the dangers of fragmentation? </a:t>
            </a:r>
            <a:endParaRPr/>
          </a:p>
          <a:p>
            <a:pPr marL="0" lvl="0" indent="0" algn="l" rtl="0">
              <a:spcBef>
                <a:spcPts val="0"/>
              </a:spcBef>
              <a:spcAft>
                <a:spcPts val="0"/>
              </a:spcAft>
              <a:buClr>
                <a:schemeClr val="dk1"/>
              </a:buClr>
              <a:buSzPts val="1200"/>
              <a:buFont typeface="Calibri"/>
              <a:buNone/>
            </a:pPr>
            <a:r>
              <a:rPr lang="en-US"/>
              <a:t>TRANSITION:</a:t>
            </a:r>
            <a:endParaRPr/>
          </a:p>
          <a:p>
            <a:pPr marL="0" lvl="0" indent="0" algn="l" rtl="0">
              <a:spcBef>
                <a:spcPts val="0"/>
              </a:spcBef>
              <a:spcAft>
                <a:spcPts val="0"/>
              </a:spcAft>
              <a:buClr>
                <a:schemeClr val="dk1"/>
              </a:buClr>
              <a:buSzPts val="1200"/>
              <a:buFont typeface="Calibri"/>
              <a:buNone/>
            </a:pPr>
            <a:r>
              <a:rPr lang="en-US"/>
              <a:t>RECAP:</a:t>
            </a:r>
            <a:endParaRPr/>
          </a:p>
          <a:p>
            <a:pPr marL="0" lvl="0" indent="0" algn="l" rtl="0">
              <a:spcBef>
                <a:spcPts val="0"/>
              </a:spcBef>
              <a:spcAft>
                <a:spcPts val="0"/>
              </a:spcAft>
              <a:buClr>
                <a:schemeClr val="dk1"/>
              </a:buClr>
              <a:buSzPts val="1200"/>
              <a:buFont typeface="Calibri"/>
              <a:buNone/>
            </a:pPr>
            <a:r>
              <a:rPr lang="en-US"/>
              <a:t>ANECDOTE: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Speaker Notes:</a:t>
            </a:r>
            <a:r>
              <a:rPr lang="en-US"/>
              <a:t> Fragmentation of Digital Health Investments leads to:</a:t>
            </a:r>
            <a:br>
              <a:rPr lang="en-US"/>
            </a:br>
            <a:r>
              <a:rPr lang="en-US"/>
              <a:t>Routine planning, management, and service delivery decision-making at central, sub-national, and facility/community levels is insufficiently and inconsistently driven by data. This results in chronic mis-allocation of health resources, poor targeting and under-performance of health programs, and ineffective and inefficient services, as well as the inability to even recognize, let alone address performance challenges. </a:t>
            </a:r>
            <a:endParaRPr/>
          </a:p>
          <a:p>
            <a:pPr marL="0" lvl="0" indent="0" algn="l" rtl="0">
              <a:spcBef>
                <a:spcPts val="0"/>
              </a:spcBef>
              <a:spcAft>
                <a:spcPts val="0"/>
              </a:spcAft>
              <a:buClr>
                <a:schemeClr val="dk1"/>
              </a:buClr>
              <a:buSzPts val="300"/>
              <a:buFont typeface="Calibri"/>
              <a:buNone/>
            </a:pPr>
            <a:r>
              <a:rPr lang="en-US"/>
              <a:t>Short term wastage of funds due to development and maintenance costs of parallel systems</a:t>
            </a:r>
            <a:endParaRPr/>
          </a:p>
          <a:p>
            <a:pPr marL="0" lvl="0" indent="0" algn="l" rtl="0">
              <a:spcBef>
                <a:spcPts val="0"/>
              </a:spcBef>
              <a:spcAft>
                <a:spcPts val="0"/>
              </a:spcAft>
              <a:buClr>
                <a:schemeClr val="dk1"/>
              </a:buClr>
              <a:buSzPts val="300"/>
              <a:buFont typeface="Calibri"/>
              <a:buNone/>
            </a:pPr>
            <a:r>
              <a:rPr lang="en-US"/>
              <a:t>Long term wastage of funds do to the difficulty of legacy integration of existing unplanned systems</a:t>
            </a:r>
            <a:endParaRPr/>
          </a:p>
          <a:p>
            <a:pPr marL="0" lvl="0" indent="0" algn="l" rtl="0">
              <a:spcBef>
                <a:spcPts val="0"/>
              </a:spcBef>
              <a:spcAft>
                <a:spcPts val="0"/>
              </a:spcAft>
              <a:buClr>
                <a:schemeClr val="dk1"/>
              </a:buClr>
              <a:buSzPts val="300"/>
              <a:buFont typeface="Calibri"/>
              <a:buNone/>
            </a:pPr>
            <a:r>
              <a:rPr lang="en-US"/>
              <a:t>Not enough funding to go around to support the platforms that do exist</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Citation:</a:t>
            </a:r>
            <a:endParaRPr/>
          </a:p>
          <a:p>
            <a:pPr marL="0" marR="0" lvl="0" indent="0" algn="l" rtl="0">
              <a:lnSpc>
                <a:spcPct val="100000"/>
              </a:lnSpc>
              <a:spcBef>
                <a:spcPts val="0"/>
              </a:spcBef>
              <a:spcAft>
                <a:spcPts val="0"/>
              </a:spcAft>
              <a:buClr>
                <a:schemeClr val="dk1"/>
              </a:buClr>
              <a:buSzPts val="300"/>
              <a:buFont typeface="Calibri"/>
              <a:buNone/>
            </a:pPr>
            <a:endParaRPr/>
          </a:p>
          <a:p>
            <a:pPr marL="0" marR="0" lvl="0" indent="0" algn="l" rtl="0">
              <a:lnSpc>
                <a:spcPct val="100000"/>
              </a:lnSpc>
              <a:spcBef>
                <a:spcPts val="0"/>
              </a:spcBef>
              <a:spcAft>
                <a:spcPts val="0"/>
              </a:spcAft>
              <a:buClr>
                <a:schemeClr val="dk1"/>
              </a:buClr>
              <a:buSzPts val="300"/>
              <a:buFont typeface="Calibri"/>
              <a:buNone/>
            </a:pPr>
            <a:endParaRPr/>
          </a:p>
          <a:p>
            <a:pPr marL="0" marR="0" lvl="0" indent="0" algn="l" rtl="0">
              <a:lnSpc>
                <a:spcPct val="100000"/>
              </a:lnSpc>
              <a:spcBef>
                <a:spcPts val="0"/>
              </a:spcBef>
              <a:spcAft>
                <a:spcPts val="0"/>
              </a:spcAft>
              <a:buClr>
                <a:schemeClr val="dk1"/>
              </a:buClr>
              <a:buSzPts val="300"/>
              <a:buFont typeface="Calibri"/>
              <a:buNone/>
            </a:pPr>
            <a:endParaRPr/>
          </a:p>
          <a:p>
            <a:pPr marL="0" marR="0" lvl="0" indent="0" algn="l" rtl="0">
              <a:lnSpc>
                <a:spcPct val="100000"/>
              </a:lnSpc>
              <a:spcBef>
                <a:spcPts val="0"/>
              </a:spcBef>
              <a:spcAft>
                <a:spcPts val="0"/>
              </a:spcAft>
              <a:buClr>
                <a:schemeClr val="dk1"/>
              </a:buClr>
              <a:buSzPts val="300"/>
              <a:buFont typeface="Calibri"/>
              <a:buNone/>
            </a:pPr>
            <a:endParaRPr/>
          </a:p>
          <a:p>
            <a:pPr marL="0" lvl="0" indent="0" algn="l" rtl="0">
              <a:spcBef>
                <a:spcPts val="0"/>
              </a:spcBef>
              <a:spcAft>
                <a:spcPts val="0"/>
              </a:spcAft>
              <a:buClr>
                <a:schemeClr val="dk1"/>
              </a:buClr>
              <a:buSzPts val="300"/>
              <a:buFont typeface="Calibri"/>
              <a:buNone/>
            </a:pPr>
            <a:endParaRPr/>
          </a:p>
          <a:p>
            <a:pPr marL="0" marR="0" lvl="0" indent="0" algn="l" rtl="0">
              <a:lnSpc>
                <a:spcPct val="100000"/>
              </a:lnSpc>
              <a:spcBef>
                <a:spcPts val="0"/>
              </a:spcBef>
              <a:spcAft>
                <a:spcPts val="0"/>
              </a:spcAft>
              <a:buClr>
                <a:schemeClr val="dk1"/>
              </a:buClr>
              <a:buSzPts val="300"/>
              <a:buFont typeface="Calibri"/>
              <a:buNone/>
            </a:pPr>
            <a:endParaRPr/>
          </a:p>
        </p:txBody>
      </p:sp>
      <p:sp>
        <p:nvSpPr>
          <p:cNvPr id="820" name="Google Shape;820;g59c15e25f7_0_2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75c2ac3950_2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75c2ac3950_2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ENGAGEMENT: </a:t>
            </a:r>
            <a:endParaRPr dirty="0"/>
          </a:p>
          <a:p>
            <a:pPr marL="0" lvl="0" indent="0" algn="l" rtl="0">
              <a:spcBef>
                <a:spcPts val="0"/>
              </a:spcBef>
              <a:spcAft>
                <a:spcPts val="0"/>
              </a:spcAft>
              <a:buClr>
                <a:schemeClr val="dk1"/>
              </a:buClr>
              <a:buSzPts val="1200"/>
              <a:buFont typeface="Calibri"/>
              <a:buNone/>
            </a:pPr>
            <a:r>
              <a:rPr lang="en-US" dirty="0"/>
              <a:t>TRANSITION:</a:t>
            </a:r>
            <a:endParaRPr dirty="0"/>
          </a:p>
          <a:p>
            <a:pPr marL="0" lvl="0" indent="0" algn="l" rtl="0">
              <a:spcBef>
                <a:spcPts val="0"/>
              </a:spcBef>
              <a:spcAft>
                <a:spcPts val="0"/>
              </a:spcAft>
              <a:buClr>
                <a:schemeClr val="dk1"/>
              </a:buClr>
              <a:buSzPts val="1200"/>
              <a:buFont typeface="Calibri"/>
              <a:buNone/>
            </a:pPr>
            <a:r>
              <a:rPr lang="en-US" dirty="0"/>
              <a:t>RECAP:</a:t>
            </a:r>
            <a:endParaRPr dirty="0"/>
          </a:p>
          <a:p>
            <a:pPr marL="0" lvl="0" indent="0" algn="l" rtl="0">
              <a:spcBef>
                <a:spcPts val="0"/>
              </a:spcBef>
              <a:spcAft>
                <a:spcPts val="0"/>
              </a:spcAft>
              <a:buClr>
                <a:schemeClr val="dk1"/>
              </a:buClr>
              <a:buSzPts val="1200"/>
              <a:buFont typeface="Calibri"/>
              <a:buNone/>
            </a:pPr>
            <a:r>
              <a:rPr lang="en-US" dirty="0"/>
              <a:t>ANECDOTE: It might be worth mentioning that this is a problem specifically if the mother does not have a immunization card because she loses it or the facility does not enter the data.</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b="1" dirty="0"/>
              <a:t>Speaker Notes:</a:t>
            </a:r>
            <a:r>
              <a:rPr lang="en-US" dirty="0"/>
              <a:t>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b="1" dirty="0"/>
              <a:t>Citation:</a:t>
            </a:r>
            <a:endParaRPr dirty="0"/>
          </a:p>
        </p:txBody>
      </p:sp>
      <p:sp>
        <p:nvSpPr>
          <p:cNvPr id="962" name="Google Shape;962;g75c2ac3950_2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5996bf06f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5996bf06f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ENGAGEMENT: </a:t>
            </a:r>
            <a:endParaRPr/>
          </a:p>
          <a:p>
            <a:pPr marL="0" lvl="0" indent="0" algn="l" rtl="0">
              <a:spcBef>
                <a:spcPts val="0"/>
              </a:spcBef>
              <a:spcAft>
                <a:spcPts val="0"/>
              </a:spcAft>
              <a:buClr>
                <a:schemeClr val="dk1"/>
              </a:buClr>
              <a:buSzPts val="1200"/>
              <a:buFont typeface="Calibri"/>
              <a:buNone/>
            </a:pPr>
            <a:r>
              <a:rPr lang="en-US"/>
              <a:t>TRANSITION:</a:t>
            </a:r>
            <a:endParaRPr/>
          </a:p>
          <a:p>
            <a:pPr marL="0" lvl="0" indent="0" algn="l" rtl="0">
              <a:spcBef>
                <a:spcPts val="0"/>
              </a:spcBef>
              <a:spcAft>
                <a:spcPts val="0"/>
              </a:spcAft>
              <a:buClr>
                <a:schemeClr val="dk1"/>
              </a:buClr>
              <a:buSzPts val="1200"/>
              <a:buFont typeface="Calibri"/>
              <a:buNone/>
            </a:pPr>
            <a:r>
              <a:rPr lang="en-US"/>
              <a:t>RECAP:</a:t>
            </a:r>
            <a:endParaRPr/>
          </a:p>
          <a:p>
            <a:pPr marL="0" lvl="0" indent="0" algn="l" rtl="0">
              <a:spcBef>
                <a:spcPts val="0"/>
              </a:spcBef>
              <a:spcAft>
                <a:spcPts val="0"/>
              </a:spcAft>
              <a:buClr>
                <a:schemeClr val="dk1"/>
              </a:buClr>
              <a:buSzPts val="1200"/>
              <a:buFont typeface="Calibri"/>
              <a:buNone/>
            </a:pPr>
            <a:r>
              <a:rPr lang="en-US"/>
              <a:t>ANECDOTE: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Speaker Notes:</a:t>
            </a:r>
            <a:r>
              <a:rPr lang="en-US"/>
              <a:t> emphasize that affects planning, service delivery and financing (go into an example of at least one) - it is not just a waste of money, it also limits service delivery and hinders national planning. It detrimentally affects the audience who is ‘higher up on the food chain’ - at the highest levels of national management.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Citation:Derived from two sources:</a:t>
            </a:r>
            <a:endParaRPr b="1"/>
          </a:p>
          <a:p>
            <a:pPr marL="0" lvl="0" indent="0" algn="l" rtl="0">
              <a:spcBef>
                <a:spcPts val="0"/>
              </a:spcBef>
              <a:spcAft>
                <a:spcPts val="0"/>
              </a:spcAft>
              <a:buClr>
                <a:schemeClr val="dk1"/>
              </a:buClr>
              <a:buSzPts val="1200"/>
              <a:buFont typeface="Calibri"/>
              <a:buNone/>
            </a:pPr>
            <a:r>
              <a:rPr lang="en-US" b="1"/>
              <a:t>Presentation on Digital Health the EAC, Merrick Schaefer 2018</a:t>
            </a:r>
            <a:endParaRPr b="1"/>
          </a:p>
          <a:p>
            <a:pPr marL="0" lvl="0" indent="0" algn="l" rtl="0">
              <a:spcBef>
                <a:spcPts val="0"/>
              </a:spcBef>
              <a:spcAft>
                <a:spcPts val="0"/>
              </a:spcAft>
              <a:buClr>
                <a:schemeClr val="dk1"/>
              </a:buClr>
              <a:buSzPts val="1200"/>
              <a:buFont typeface="Calibri"/>
              <a:buNone/>
            </a:pPr>
            <a:r>
              <a:rPr lang="en-US" b="1"/>
              <a:t>ITU Digital health platform guide</a:t>
            </a:r>
            <a:endParaRPr b="1"/>
          </a:p>
          <a:p>
            <a:pPr marL="0" lvl="0" indent="0" algn="l" rtl="0">
              <a:spcBef>
                <a:spcPts val="0"/>
              </a:spcBef>
              <a:spcAft>
                <a:spcPts val="0"/>
              </a:spcAft>
              <a:buClr>
                <a:schemeClr val="dk1"/>
              </a:buClr>
              <a:buSzPts val="1200"/>
              <a:buFont typeface="Calibri"/>
              <a:buNone/>
            </a:pPr>
            <a:endParaRPr b="1"/>
          </a:p>
        </p:txBody>
      </p:sp>
      <p:sp>
        <p:nvSpPr>
          <p:cNvPr id="847" name="Google Shape;847;g5996bf06f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7ea4abf117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7ea4abf117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ENGAGEMENT: </a:t>
            </a:r>
            <a:endParaRPr dirty="0"/>
          </a:p>
          <a:p>
            <a:pPr marL="0" lvl="0" indent="0" algn="l" rtl="0">
              <a:spcBef>
                <a:spcPts val="0"/>
              </a:spcBef>
              <a:spcAft>
                <a:spcPts val="0"/>
              </a:spcAft>
              <a:buClr>
                <a:schemeClr val="dk1"/>
              </a:buClr>
              <a:buSzPts val="1200"/>
              <a:buFont typeface="Calibri"/>
              <a:buNone/>
            </a:pPr>
            <a:r>
              <a:rPr lang="en-US" dirty="0"/>
              <a:t>TRANSITION:</a:t>
            </a:r>
            <a:endParaRPr dirty="0"/>
          </a:p>
          <a:p>
            <a:pPr marL="0" lvl="0" indent="0" algn="l" rtl="0">
              <a:spcBef>
                <a:spcPts val="0"/>
              </a:spcBef>
              <a:spcAft>
                <a:spcPts val="0"/>
              </a:spcAft>
              <a:buClr>
                <a:schemeClr val="dk1"/>
              </a:buClr>
              <a:buSzPts val="1200"/>
              <a:buFont typeface="Calibri"/>
              <a:buNone/>
            </a:pPr>
            <a:r>
              <a:rPr lang="en-US" dirty="0"/>
              <a:t>RECAP:</a:t>
            </a:r>
            <a:endParaRPr dirty="0"/>
          </a:p>
          <a:p>
            <a:pPr marL="0" lvl="0" indent="0" algn="l" rtl="0">
              <a:spcBef>
                <a:spcPts val="0"/>
              </a:spcBef>
              <a:spcAft>
                <a:spcPts val="0"/>
              </a:spcAft>
              <a:buClr>
                <a:schemeClr val="dk1"/>
              </a:buClr>
              <a:buSzPts val="1200"/>
              <a:buFont typeface="Calibri"/>
              <a:buNone/>
            </a:pPr>
            <a:r>
              <a:rPr lang="en-US" dirty="0"/>
              <a:t>ANECDOTE:</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b="1" dirty="0"/>
              <a:t>Speaker Notes:</a:t>
            </a:r>
            <a:r>
              <a:rPr lang="en-US" dirty="0"/>
              <a:t> </a:t>
            </a:r>
            <a:endParaRPr dirty="0"/>
          </a:p>
          <a:p>
            <a:pPr marL="0" lvl="0" indent="0" algn="l" rtl="0">
              <a:spcBef>
                <a:spcPts val="0"/>
              </a:spcBef>
              <a:spcAft>
                <a:spcPts val="0"/>
              </a:spcAft>
              <a:buClr>
                <a:schemeClr val="dk1"/>
              </a:buClr>
              <a:buSzPts val="1200"/>
              <a:buFont typeface="Calibri"/>
              <a:buNone/>
            </a:pPr>
            <a:r>
              <a:rPr lang="en-US" dirty="0"/>
              <a:t>So if digital health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b="1" dirty="0"/>
              <a:t>Citation:</a:t>
            </a:r>
            <a:endParaRPr dirty="0"/>
          </a:p>
        </p:txBody>
      </p:sp>
      <p:sp>
        <p:nvSpPr>
          <p:cNvPr id="857" name="Google Shape;857;g7ea4abf117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70f134f5c7_1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70f134f5c7_1_1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ENGAGEMENT: </a:t>
            </a:r>
            <a:endParaRPr/>
          </a:p>
          <a:p>
            <a:pPr marL="0" lvl="0" indent="0" algn="l" rtl="0">
              <a:spcBef>
                <a:spcPts val="0"/>
              </a:spcBef>
              <a:spcAft>
                <a:spcPts val="0"/>
              </a:spcAft>
              <a:buClr>
                <a:schemeClr val="dk1"/>
              </a:buClr>
              <a:buSzPts val="1100"/>
              <a:buFont typeface="Arial"/>
              <a:buNone/>
            </a:pPr>
            <a:r>
              <a:rPr lang="en-US"/>
              <a:t>TRANSITION:</a:t>
            </a:r>
            <a:endParaRPr/>
          </a:p>
          <a:p>
            <a:pPr marL="0" lvl="0" indent="0" algn="l" rtl="0">
              <a:spcBef>
                <a:spcPts val="0"/>
              </a:spcBef>
              <a:spcAft>
                <a:spcPts val="0"/>
              </a:spcAft>
              <a:buClr>
                <a:schemeClr val="dk1"/>
              </a:buClr>
              <a:buSzPts val="1100"/>
              <a:buFont typeface="Arial"/>
              <a:buNone/>
            </a:pPr>
            <a:r>
              <a:rPr lang="en-US"/>
              <a:t>RECAP: </a:t>
            </a:r>
            <a:r>
              <a:rPr lang="en-US" sz="1400">
                <a:latin typeface="Quattrocento Sans"/>
                <a:ea typeface="Quattrocento Sans"/>
                <a:cs typeface="Quattrocento Sans"/>
                <a:sym typeface="Quattrocento Sans"/>
              </a:rPr>
              <a:t>now that we understand what a digital health platform is how does a country go about implementing a platform.  </a:t>
            </a:r>
            <a:endParaRPr/>
          </a:p>
          <a:p>
            <a:pPr marL="0" lvl="0" indent="0" algn="l" rtl="0">
              <a:spcBef>
                <a:spcPts val="0"/>
              </a:spcBef>
              <a:spcAft>
                <a:spcPts val="0"/>
              </a:spcAft>
              <a:buClr>
                <a:schemeClr val="dk1"/>
              </a:buClr>
              <a:buSzPts val="1100"/>
              <a:buFont typeface="Arial"/>
              <a:buNone/>
            </a:pPr>
            <a:r>
              <a:rPr lang="en-US"/>
              <a:t>ANECDOTE: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Speaker Notes:</a:t>
            </a:r>
            <a:r>
              <a:rPr lang="en-US"/>
              <a:t>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Citation:</a:t>
            </a:r>
            <a:endParaRPr/>
          </a:p>
        </p:txBody>
      </p:sp>
      <p:sp>
        <p:nvSpPr>
          <p:cNvPr id="863" name="Google Shape;863;g70f134f5c7_1_1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59c15e25f7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g59c15e25f7_0_3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ENGAGEMENT: </a:t>
            </a:r>
            <a:endParaRPr/>
          </a:p>
          <a:p>
            <a:pPr marL="0" lvl="0" indent="0" algn="l" rtl="0">
              <a:spcBef>
                <a:spcPts val="0"/>
              </a:spcBef>
              <a:spcAft>
                <a:spcPts val="0"/>
              </a:spcAft>
              <a:buClr>
                <a:schemeClr val="dk1"/>
              </a:buClr>
              <a:buSzPts val="1200"/>
              <a:buFont typeface="Calibri"/>
              <a:buNone/>
            </a:pPr>
            <a:r>
              <a:rPr lang="en-US"/>
              <a:t>TRANSITION: By the end of this course, you should understand all of the concepts in this sentence </a:t>
            </a:r>
            <a:endParaRPr/>
          </a:p>
          <a:p>
            <a:pPr marL="0" lvl="0" indent="0" algn="l" rtl="0">
              <a:spcBef>
                <a:spcPts val="0"/>
              </a:spcBef>
              <a:spcAft>
                <a:spcPts val="0"/>
              </a:spcAft>
              <a:buClr>
                <a:schemeClr val="dk1"/>
              </a:buClr>
              <a:buSzPts val="1200"/>
              <a:buFont typeface="Calibri"/>
              <a:buNone/>
            </a:pPr>
            <a:r>
              <a:rPr lang="en-US"/>
              <a:t>RECAP:</a:t>
            </a:r>
            <a:endParaRPr/>
          </a:p>
          <a:p>
            <a:pPr marL="0" lvl="0" indent="0" algn="l" rtl="0">
              <a:spcBef>
                <a:spcPts val="0"/>
              </a:spcBef>
              <a:spcAft>
                <a:spcPts val="0"/>
              </a:spcAft>
              <a:buClr>
                <a:schemeClr val="dk1"/>
              </a:buClr>
              <a:buSzPts val="1200"/>
              <a:buFont typeface="Calibri"/>
              <a:buNone/>
            </a:pPr>
            <a:r>
              <a:rPr lang="en-US"/>
              <a:t>ANECDOTE: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Speaker Notes:</a:t>
            </a:r>
            <a:r>
              <a:rPr lang="en-US"/>
              <a:t> This may sound like gibberish right now, but by the time we revisit this at the end of the course, these terms should all be familair to you.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Citation:</a:t>
            </a:r>
            <a:endParaRPr/>
          </a:p>
          <a:p>
            <a:pPr marL="0" marR="0" lvl="0" indent="0" algn="l" rtl="0">
              <a:spcBef>
                <a:spcPts val="0"/>
              </a:spcBef>
              <a:spcAft>
                <a:spcPts val="0"/>
              </a:spcAft>
              <a:buClr>
                <a:schemeClr val="dk1"/>
              </a:buClr>
              <a:buSzPts val="300"/>
              <a:buFont typeface="Calibri"/>
              <a:buNone/>
            </a:pPr>
            <a:endParaRPr/>
          </a:p>
          <a:p>
            <a:pPr marL="0" marR="0" lvl="0" indent="0" algn="l" rtl="0">
              <a:spcBef>
                <a:spcPts val="0"/>
              </a:spcBef>
              <a:spcAft>
                <a:spcPts val="0"/>
              </a:spcAft>
              <a:buClr>
                <a:schemeClr val="dk1"/>
              </a:buClr>
              <a:buSzPts val="300"/>
              <a:buFont typeface="Calibri"/>
              <a:buNone/>
            </a:pPr>
            <a:endParaRPr/>
          </a:p>
          <a:p>
            <a:pPr marL="0" marR="0" lvl="0" indent="0" algn="l" rtl="0">
              <a:spcBef>
                <a:spcPts val="0"/>
              </a:spcBef>
              <a:spcAft>
                <a:spcPts val="0"/>
              </a:spcAft>
              <a:buClr>
                <a:schemeClr val="dk1"/>
              </a:buClr>
              <a:buSzPts val="300"/>
              <a:buFont typeface="Calibri"/>
              <a:buNone/>
            </a:pPr>
            <a:r>
              <a:rPr lang="en-US"/>
              <a:t>(Merrick) </a:t>
            </a:r>
            <a:r>
              <a:rPr lang="en-US" sz="1200" b="0" i="0" u="none" strike="noStrike" cap="none">
                <a:solidFill>
                  <a:schemeClr val="dk1"/>
                </a:solidFill>
                <a:latin typeface="Calibri"/>
                <a:ea typeface="Calibri"/>
                <a:cs typeface="Calibri"/>
                <a:sym typeface="Calibri"/>
              </a:rPr>
              <a:t>If this is the vision we need to follow to get us away from fragmentation let’s look at each of these ideas.</a:t>
            </a:r>
            <a:endParaRPr/>
          </a:p>
        </p:txBody>
      </p:sp>
      <p:sp>
        <p:nvSpPr>
          <p:cNvPr id="878" name="Google Shape;878;g59c15e25f7_0_3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59c15e25f7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g59c15e25f7_0_3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ENGAGEMENT: </a:t>
            </a:r>
            <a:endParaRPr dirty="0"/>
          </a:p>
          <a:p>
            <a:pPr marL="0" lvl="0" indent="0" algn="l" rtl="0">
              <a:spcBef>
                <a:spcPts val="0"/>
              </a:spcBef>
              <a:spcAft>
                <a:spcPts val="0"/>
              </a:spcAft>
              <a:buClr>
                <a:schemeClr val="dk1"/>
              </a:buClr>
              <a:buSzPts val="1200"/>
              <a:buFont typeface="Calibri"/>
              <a:buNone/>
            </a:pPr>
            <a:r>
              <a:rPr lang="en-US" dirty="0"/>
              <a:t>TRANSITION: By the end of this course, you should understand all of the concepts in this sentence </a:t>
            </a:r>
            <a:endParaRPr dirty="0"/>
          </a:p>
          <a:p>
            <a:pPr marL="0" lvl="0" indent="0" algn="l" rtl="0">
              <a:spcBef>
                <a:spcPts val="0"/>
              </a:spcBef>
              <a:spcAft>
                <a:spcPts val="0"/>
              </a:spcAft>
              <a:buClr>
                <a:schemeClr val="dk1"/>
              </a:buClr>
              <a:buSzPts val="1200"/>
              <a:buFont typeface="Calibri"/>
              <a:buNone/>
            </a:pPr>
            <a:r>
              <a:rPr lang="en-US" dirty="0"/>
              <a:t>RECAP:</a:t>
            </a:r>
            <a:endParaRPr dirty="0"/>
          </a:p>
          <a:p>
            <a:pPr marL="0" lvl="0" indent="0" algn="l" rtl="0">
              <a:spcBef>
                <a:spcPts val="0"/>
              </a:spcBef>
              <a:spcAft>
                <a:spcPts val="0"/>
              </a:spcAft>
              <a:buClr>
                <a:schemeClr val="dk1"/>
              </a:buClr>
              <a:buSzPts val="1200"/>
              <a:buFont typeface="Calibri"/>
              <a:buNone/>
            </a:pPr>
            <a:r>
              <a:rPr lang="en-US" dirty="0"/>
              <a:t>ANECDOTE:</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b="1" dirty="0"/>
              <a:t>Speaker Notes:</a:t>
            </a:r>
            <a:r>
              <a:rPr lang="en-US" dirty="0"/>
              <a:t> This may sound like gibberish right now, but by the time we revisit this at the end of the course, these terms should all be </a:t>
            </a:r>
            <a:r>
              <a:rPr lang="en-US" dirty="0" err="1"/>
              <a:t>familair</a:t>
            </a:r>
            <a:r>
              <a:rPr lang="en-US" dirty="0"/>
              <a:t> to you.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b="1" dirty="0"/>
              <a:t>Citation:</a:t>
            </a:r>
            <a:endParaRPr dirty="0"/>
          </a:p>
          <a:p>
            <a:pPr marL="0" marR="0" lvl="0" indent="0" algn="l" rtl="0">
              <a:spcBef>
                <a:spcPts val="0"/>
              </a:spcBef>
              <a:spcAft>
                <a:spcPts val="0"/>
              </a:spcAft>
              <a:buClr>
                <a:schemeClr val="dk1"/>
              </a:buClr>
              <a:buSzPts val="300"/>
              <a:buFont typeface="Calibri"/>
              <a:buNone/>
            </a:pPr>
            <a:endParaRPr dirty="0"/>
          </a:p>
          <a:p>
            <a:pPr marL="0" marR="0" lvl="0" indent="0" algn="l" rtl="0">
              <a:spcBef>
                <a:spcPts val="0"/>
              </a:spcBef>
              <a:spcAft>
                <a:spcPts val="0"/>
              </a:spcAft>
              <a:buClr>
                <a:schemeClr val="dk1"/>
              </a:buClr>
              <a:buSzPts val="300"/>
              <a:buFont typeface="Calibri"/>
              <a:buNone/>
            </a:pPr>
            <a:endParaRPr dirty="0"/>
          </a:p>
          <a:p>
            <a:pPr marL="0" marR="0" lvl="0" indent="0" algn="l" rtl="0">
              <a:spcBef>
                <a:spcPts val="0"/>
              </a:spcBef>
              <a:spcAft>
                <a:spcPts val="0"/>
              </a:spcAft>
              <a:buClr>
                <a:schemeClr val="dk1"/>
              </a:buClr>
              <a:buSzPts val="300"/>
              <a:buFont typeface="Calibri"/>
              <a:buNone/>
            </a:pPr>
            <a:r>
              <a:rPr lang="en-US" dirty="0"/>
              <a:t>(Merrick) </a:t>
            </a:r>
            <a:r>
              <a:rPr lang="en-US" sz="1200" b="0" i="0" u="none" strike="noStrike" cap="none" dirty="0">
                <a:solidFill>
                  <a:schemeClr val="dk1"/>
                </a:solidFill>
                <a:latin typeface="Calibri"/>
                <a:ea typeface="Calibri"/>
                <a:cs typeface="Calibri"/>
                <a:sym typeface="Calibri"/>
              </a:rPr>
              <a:t>If this is the vision we need to follow to get us away from fragmentation let’s look at each of these ideas.</a:t>
            </a:r>
            <a:endParaRPr dirty="0"/>
          </a:p>
        </p:txBody>
      </p:sp>
      <p:sp>
        <p:nvSpPr>
          <p:cNvPr id="878" name="Google Shape;878;g59c15e25f7_0_3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6524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710a390b60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710a390b60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5" name="Google Shape;915;g710a390b60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54bce14fde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ENGAGEMENT: </a:t>
            </a:r>
            <a:endParaRPr dirty="0"/>
          </a:p>
          <a:p>
            <a:pPr marL="0" lvl="0" indent="0" algn="l" rtl="0">
              <a:spcBef>
                <a:spcPts val="0"/>
              </a:spcBef>
              <a:spcAft>
                <a:spcPts val="0"/>
              </a:spcAft>
              <a:buClr>
                <a:schemeClr val="dk1"/>
              </a:buClr>
              <a:buSzPts val="1100"/>
              <a:buFont typeface="Arial"/>
              <a:buNone/>
            </a:pPr>
            <a:r>
              <a:rPr lang="en-US" dirty="0"/>
              <a:t>TRANSITION:</a:t>
            </a:r>
            <a:endParaRPr dirty="0"/>
          </a:p>
          <a:p>
            <a:pPr marL="0" lvl="0" indent="0" algn="l" rtl="0">
              <a:spcBef>
                <a:spcPts val="0"/>
              </a:spcBef>
              <a:spcAft>
                <a:spcPts val="0"/>
              </a:spcAft>
              <a:buClr>
                <a:schemeClr val="dk1"/>
              </a:buClr>
              <a:buSzPts val="1100"/>
              <a:buFont typeface="Arial"/>
              <a:buNone/>
            </a:pPr>
            <a:r>
              <a:rPr lang="en-US" dirty="0"/>
              <a:t>RECAP:</a:t>
            </a:r>
            <a:endParaRPr dirty="0"/>
          </a:p>
          <a:p>
            <a:pPr marL="0" lvl="0" indent="0" algn="l" rtl="0">
              <a:spcBef>
                <a:spcPts val="0"/>
              </a:spcBef>
              <a:spcAft>
                <a:spcPts val="0"/>
              </a:spcAft>
              <a:buClr>
                <a:schemeClr val="dk1"/>
              </a:buClr>
              <a:buSzPts val="1100"/>
              <a:buFont typeface="Arial"/>
              <a:buNone/>
            </a:pPr>
            <a:r>
              <a:rPr lang="en-US" dirty="0"/>
              <a:t>ANECDOTE: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b="1" dirty="0"/>
              <a:t>Speaker Notes:</a:t>
            </a:r>
            <a:r>
              <a:rPr lang="en-US" dirty="0"/>
              <a:t>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b="1" dirty="0"/>
              <a:t>Citation:</a:t>
            </a:r>
            <a:endParaRPr dirty="0"/>
          </a:p>
        </p:txBody>
      </p:sp>
      <p:sp>
        <p:nvSpPr>
          <p:cNvPr id="492" name="Google Shape;492;g54bce14fd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59c15e25f7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8" name="Google Shape;948;g59c15e25f7_0_3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ENGAGEMENT: </a:t>
            </a:r>
            <a:endParaRPr/>
          </a:p>
          <a:p>
            <a:pPr marL="0" lvl="0" indent="0" algn="l" rtl="0">
              <a:spcBef>
                <a:spcPts val="0"/>
              </a:spcBef>
              <a:spcAft>
                <a:spcPts val="0"/>
              </a:spcAft>
              <a:buClr>
                <a:schemeClr val="dk1"/>
              </a:buClr>
              <a:buSzPts val="1200"/>
              <a:buFont typeface="Calibri"/>
              <a:buNone/>
            </a:pPr>
            <a:r>
              <a:rPr lang="en-US"/>
              <a:t>TRANSITION:</a:t>
            </a:r>
            <a:endParaRPr/>
          </a:p>
          <a:p>
            <a:pPr marL="0" lvl="0" indent="0" algn="l" rtl="0">
              <a:spcBef>
                <a:spcPts val="0"/>
              </a:spcBef>
              <a:spcAft>
                <a:spcPts val="0"/>
              </a:spcAft>
              <a:buClr>
                <a:schemeClr val="dk1"/>
              </a:buClr>
              <a:buSzPts val="1200"/>
              <a:buFont typeface="Calibri"/>
              <a:buNone/>
            </a:pPr>
            <a:r>
              <a:rPr lang="en-US"/>
              <a:t>RECAP:</a:t>
            </a:r>
            <a:endParaRPr/>
          </a:p>
          <a:p>
            <a:pPr marL="0" lvl="0" indent="0" algn="l" rtl="0">
              <a:spcBef>
                <a:spcPts val="0"/>
              </a:spcBef>
              <a:spcAft>
                <a:spcPts val="0"/>
              </a:spcAft>
              <a:buClr>
                <a:schemeClr val="dk1"/>
              </a:buClr>
              <a:buSzPts val="1200"/>
              <a:buFont typeface="Calibri"/>
              <a:buNone/>
            </a:pPr>
            <a:r>
              <a:rPr lang="en-US"/>
              <a:t>ANECDOTE: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Speaker Notes:</a:t>
            </a:r>
            <a:r>
              <a:rPr lang="en-US"/>
              <a:t> key message, you cannot track the patient longitudinally through care.  The patient, if tested at both the clinic and referral clinic will count at 2 separate cases of HIV destroying your denominator</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Citation: </a:t>
            </a:r>
            <a:r>
              <a:rPr lang="en-US"/>
              <a:t>Malawi Example Paper</a:t>
            </a:r>
            <a:endParaRPr/>
          </a:p>
          <a:p>
            <a:pPr marL="0" marR="0" lvl="0" indent="0" algn="l" rtl="0">
              <a:spcBef>
                <a:spcPts val="0"/>
              </a:spcBef>
              <a:spcAft>
                <a:spcPts val="0"/>
              </a:spcAft>
              <a:buClr>
                <a:schemeClr val="dk1"/>
              </a:buClr>
              <a:buSzPts val="300"/>
              <a:buFont typeface="Calibri"/>
              <a:buNone/>
            </a:pP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949" name="Google Shape;949;g59c15e25f7_0_3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51afa221e0_2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51afa221e0_2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ENGAGEMENT: </a:t>
            </a:r>
            <a:endParaRPr dirty="0"/>
          </a:p>
          <a:p>
            <a:pPr marL="0" lvl="0" indent="0" algn="l" rtl="0">
              <a:spcBef>
                <a:spcPts val="0"/>
              </a:spcBef>
              <a:spcAft>
                <a:spcPts val="0"/>
              </a:spcAft>
              <a:buClr>
                <a:schemeClr val="dk1"/>
              </a:buClr>
              <a:buSzPts val="1200"/>
              <a:buFont typeface="Calibri"/>
              <a:buNone/>
            </a:pPr>
            <a:r>
              <a:rPr lang="en-US" dirty="0"/>
              <a:t>TRANSITION:</a:t>
            </a:r>
            <a:endParaRPr dirty="0"/>
          </a:p>
          <a:p>
            <a:pPr marL="0" lvl="0" indent="0" algn="l" rtl="0">
              <a:spcBef>
                <a:spcPts val="0"/>
              </a:spcBef>
              <a:spcAft>
                <a:spcPts val="0"/>
              </a:spcAft>
              <a:buClr>
                <a:schemeClr val="dk1"/>
              </a:buClr>
              <a:buSzPts val="1200"/>
              <a:buFont typeface="Calibri"/>
              <a:buNone/>
            </a:pPr>
            <a:r>
              <a:rPr lang="en-US" dirty="0"/>
              <a:t>RECAP:</a:t>
            </a:r>
            <a:endParaRPr dirty="0"/>
          </a:p>
          <a:p>
            <a:pPr marL="0" lvl="0" indent="0" algn="l" rtl="0">
              <a:spcBef>
                <a:spcPts val="0"/>
              </a:spcBef>
              <a:spcAft>
                <a:spcPts val="0"/>
              </a:spcAft>
              <a:buClr>
                <a:schemeClr val="dk1"/>
              </a:buClr>
              <a:buSzPts val="1200"/>
              <a:buFont typeface="Calibri"/>
              <a:buNone/>
            </a:pPr>
            <a:r>
              <a:rPr lang="en-US" dirty="0"/>
              <a:t>ANECDOTE:</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b="1" dirty="0"/>
              <a:t>Speaker Notes:</a:t>
            </a:r>
            <a:r>
              <a:rPr lang="en-US" dirty="0"/>
              <a:t>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b="1" dirty="0"/>
              <a:t>Citation:</a:t>
            </a:r>
            <a:endParaRPr dirty="0"/>
          </a:p>
          <a:p>
            <a:pPr marL="0" lvl="0" indent="0" algn="l" rtl="0">
              <a:spcBef>
                <a:spcPts val="0"/>
              </a:spcBef>
              <a:spcAft>
                <a:spcPts val="0"/>
              </a:spcAft>
              <a:buNone/>
            </a:pPr>
            <a:endParaRPr dirty="0"/>
          </a:p>
        </p:txBody>
      </p:sp>
      <p:sp>
        <p:nvSpPr>
          <p:cNvPr id="233" name="Google Shape;233;g51afa221e0_2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extLst>
      <p:ext uri="{BB962C8B-B14F-4D97-AF65-F5344CB8AC3E}">
        <p14:creationId xmlns:p14="http://schemas.microsoft.com/office/powerpoint/2010/main" val="245520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Google Shape;1411;g5996bf06fe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2" name="Google Shape;1412;g5996bf06fe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54bce14fde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ENGAGEMENT: </a:t>
            </a:r>
            <a:r>
              <a:rPr lang="en-US" sz="1100">
                <a:latin typeface="Arial"/>
                <a:ea typeface="Arial"/>
                <a:cs typeface="Arial"/>
                <a:sym typeface="Arial"/>
              </a:rPr>
              <a:t>Get the class to list the bullets below by asking them the things they think encompass ‘digital health’: (If you were to put some bubbles onto this graphic, what would they say?)</a:t>
            </a:r>
            <a:endParaRPr sz="1100">
              <a:latin typeface="Arial"/>
              <a:ea typeface="Arial"/>
              <a:cs typeface="Arial"/>
              <a:sym typeface="Arial"/>
            </a:endParaRPr>
          </a:p>
          <a:p>
            <a:pPr marL="457200" lvl="0" indent="-298450" algn="l" rtl="0">
              <a:lnSpc>
                <a:spcPct val="120000"/>
              </a:lnSpc>
              <a:spcBef>
                <a:spcPts val="0"/>
              </a:spcBef>
              <a:spcAft>
                <a:spcPts val="0"/>
              </a:spcAft>
              <a:buClr>
                <a:schemeClr val="dk1"/>
              </a:buClr>
              <a:buSzPts val="1100"/>
              <a:buChar char="●"/>
            </a:pPr>
            <a:r>
              <a:rPr lang="en-US" sz="1100">
                <a:latin typeface="Arial"/>
                <a:ea typeface="Arial"/>
                <a:cs typeface="Arial"/>
                <a:sym typeface="Arial"/>
              </a:rPr>
              <a:t>mhealth</a:t>
            </a:r>
            <a:endParaRPr sz="1100">
              <a:latin typeface="Arial"/>
              <a:ea typeface="Arial"/>
              <a:cs typeface="Arial"/>
              <a:sym typeface="Arial"/>
            </a:endParaRPr>
          </a:p>
          <a:p>
            <a:pPr marL="457200" lvl="0" indent="-298450" algn="l" rtl="0">
              <a:lnSpc>
                <a:spcPct val="120000"/>
              </a:lnSpc>
              <a:spcBef>
                <a:spcPts val="0"/>
              </a:spcBef>
              <a:spcAft>
                <a:spcPts val="0"/>
              </a:spcAft>
              <a:buClr>
                <a:schemeClr val="dk1"/>
              </a:buClr>
              <a:buSzPts val="1100"/>
              <a:buChar char="●"/>
            </a:pPr>
            <a:r>
              <a:rPr lang="en-US" sz="1100">
                <a:latin typeface="Arial"/>
                <a:ea typeface="Arial"/>
                <a:cs typeface="Arial"/>
                <a:sym typeface="Arial"/>
              </a:rPr>
              <a:t>ehealth</a:t>
            </a:r>
            <a:endParaRPr sz="1100">
              <a:latin typeface="Arial"/>
              <a:ea typeface="Arial"/>
              <a:cs typeface="Arial"/>
              <a:sym typeface="Arial"/>
            </a:endParaRPr>
          </a:p>
          <a:p>
            <a:pPr marL="457200" lvl="0" indent="-298450" algn="l" rtl="0">
              <a:lnSpc>
                <a:spcPct val="120000"/>
              </a:lnSpc>
              <a:spcBef>
                <a:spcPts val="0"/>
              </a:spcBef>
              <a:spcAft>
                <a:spcPts val="0"/>
              </a:spcAft>
              <a:buClr>
                <a:schemeClr val="dk1"/>
              </a:buClr>
              <a:buSzPts val="1100"/>
              <a:buChar char="●"/>
            </a:pPr>
            <a:r>
              <a:rPr lang="en-US" sz="1100">
                <a:latin typeface="Arial"/>
                <a:ea typeface="Arial"/>
                <a:cs typeface="Arial"/>
                <a:sym typeface="Arial"/>
              </a:rPr>
              <a:t>his/hmis</a:t>
            </a:r>
            <a:endParaRPr sz="1100">
              <a:latin typeface="Arial"/>
              <a:ea typeface="Arial"/>
              <a:cs typeface="Arial"/>
              <a:sym typeface="Arial"/>
            </a:endParaRPr>
          </a:p>
          <a:p>
            <a:pPr marL="457200" lvl="0" indent="-298450" algn="l" rtl="0">
              <a:lnSpc>
                <a:spcPct val="120000"/>
              </a:lnSpc>
              <a:spcBef>
                <a:spcPts val="0"/>
              </a:spcBef>
              <a:spcAft>
                <a:spcPts val="0"/>
              </a:spcAft>
              <a:buClr>
                <a:schemeClr val="dk1"/>
              </a:buClr>
              <a:buSzPts val="1100"/>
              <a:buChar char="●"/>
            </a:pPr>
            <a:r>
              <a:rPr lang="en-US" sz="1100">
                <a:latin typeface="Arial"/>
                <a:ea typeface="Arial"/>
                <a:cs typeface="Arial"/>
                <a:sym typeface="Arial"/>
              </a:rPr>
              <a:t>telemedicine/telehealth</a:t>
            </a:r>
            <a:endParaRPr sz="1100">
              <a:latin typeface="Arial"/>
              <a:ea typeface="Arial"/>
              <a:cs typeface="Arial"/>
              <a:sym typeface="Arial"/>
            </a:endParaRPr>
          </a:p>
          <a:p>
            <a:pPr marL="457200" lvl="0" indent="-298450" algn="l" rtl="0">
              <a:lnSpc>
                <a:spcPct val="120000"/>
              </a:lnSpc>
              <a:spcBef>
                <a:spcPts val="0"/>
              </a:spcBef>
              <a:spcAft>
                <a:spcPts val="0"/>
              </a:spcAft>
              <a:buClr>
                <a:schemeClr val="dk1"/>
              </a:buClr>
              <a:buSzPts val="1100"/>
              <a:buChar char="●"/>
            </a:pPr>
            <a:r>
              <a:rPr lang="en-US" sz="1100">
                <a:latin typeface="Arial"/>
                <a:ea typeface="Arial"/>
                <a:cs typeface="Arial"/>
                <a:sym typeface="Arial"/>
              </a:rPr>
              <a:t>elmis</a:t>
            </a:r>
            <a:endParaRPr sz="1100">
              <a:latin typeface="Arial"/>
              <a:ea typeface="Arial"/>
              <a:cs typeface="Arial"/>
              <a:sym typeface="Arial"/>
            </a:endParaRPr>
          </a:p>
          <a:p>
            <a:pPr marL="457200" lvl="0" indent="-298450" algn="l" rtl="0">
              <a:lnSpc>
                <a:spcPct val="120000"/>
              </a:lnSpc>
              <a:spcBef>
                <a:spcPts val="0"/>
              </a:spcBef>
              <a:spcAft>
                <a:spcPts val="0"/>
              </a:spcAft>
              <a:buClr>
                <a:schemeClr val="dk1"/>
              </a:buClr>
              <a:buSzPts val="1100"/>
              <a:buChar char="●"/>
            </a:pPr>
            <a:r>
              <a:rPr lang="en-US" sz="1100">
                <a:latin typeface="Arial"/>
                <a:ea typeface="Arial"/>
                <a:cs typeface="Arial"/>
                <a:sym typeface="Arial"/>
              </a:rPr>
              <a:t>lab systems</a:t>
            </a:r>
            <a:endParaRPr sz="1100">
              <a:latin typeface="Arial"/>
              <a:ea typeface="Arial"/>
              <a:cs typeface="Arial"/>
              <a:sym typeface="Arial"/>
            </a:endParaRPr>
          </a:p>
          <a:p>
            <a:pPr marL="457200" lvl="0" indent="-298450" algn="l" rtl="0">
              <a:lnSpc>
                <a:spcPct val="120000"/>
              </a:lnSpc>
              <a:spcBef>
                <a:spcPts val="0"/>
              </a:spcBef>
              <a:spcAft>
                <a:spcPts val="0"/>
              </a:spcAft>
              <a:buClr>
                <a:schemeClr val="dk1"/>
              </a:buClr>
              <a:buSzPts val="1100"/>
              <a:buChar char="●"/>
            </a:pPr>
            <a:r>
              <a:rPr lang="en-US" sz="1100">
                <a:latin typeface="Arial"/>
                <a:ea typeface="Arial"/>
                <a:cs typeface="Arial"/>
                <a:sym typeface="Arial"/>
              </a:rPr>
              <a:t>EMRs</a:t>
            </a:r>
            <a:endParaRPr sz="1100">
              <a:latin typeface="Arial"/>
              <a:ea typeface="Arial"/>
              <a:cs typeface="Arial"/>
              <a:sym typeface="Arial"/>
            </a:endParaRPr>
          </a:p>
          <a:p>
            <a:pPr marL="457200" lvl="0" indent="-298450" algn="l" rtl="0">
              <a:lnSpc>
                <a:spcPct val="120000"/>
              </a:lnSpc>
              <a:spcBef>
                <a:spcPts val="0"/>
              </a:spcBef>
              <a:spcAft>
                <a:spcPts val="0"/>
              </a:spcAft>
              <a:buClr>
                <a:schemeClr val="dk1"/>
              </a:buClr>
              <a:buSzPts val="1100"/>
              <a:buChar char="●"/>
            </a:pPr>
            <a:r>
              <a:rPr lang="en-US" sz="1100">
                <a:latin typeface="Arial"/>
                <a:ea typeface="Arial"/>
                <a:cs typeface="Arial"/>
                <a:sym typeface="Arial"/>
              </a:rPr>
              <a:t>decision support</a:t>
            </a:r>
            <a:endParaRPr sz="1100">
              <a:latin typeface="Arial"/>
              <a:ea typeface="Arial"/>
              <a:cs typeface="Arial"/>
              <a:sym typeface="Arial"/>
            </a:endParaRPr>
          </a:p>
          <a:p>
            <a:pPr marL="457200" lvl="0" indent="-298450" algn="l" rtl="0">
              <a:lnSpc>
                <a:spcPct val="120000"/>
              </a:lnSpc>
              <a:spcBef>
                <a:spcPts val="0"/>
              </a:spcBef>
              <a:spcAft>
                <a:spcPts val="0"/>
              </a:spcAft>
              <a:buClr>
                <a:schemeClr val="dk1"/>
              </a:buClr>
              <a:buSzPts val="1100"/>
              <a:buChar char="●"/>
            </a:pPr>
            <a:r>
              <a:rPr lang="en-US" sz="1100">
                <a:latin typeface="Arial"/>
                <a:ea typeface="Arial"/>
                <a:cs typeface="Arial"/>
                <a:sym typeface="Arial"/>
              </a:rPr>
              <a:t>informatics (medical and health)</a:t>
            </a:r>
            <a:endParaRPr sz="1100">
              <a:latin typeface="Arial"/>
              <a:ea typeface="Arial"/>
              <a:cs typeface="Arial"/>
              <a:sym typeface="Arial"/>
            </a:endParaRPr>
          </a:p>
          <a:p>
            <a:pPr marL="457200" lvl="0" indent="-298450" algn="l" rtl="0">
              <a:lnSpc>
                <a:spcPct val="120000"/>
              </a:lnSpc>
              <a:spcBef>
                <a:spcPts val="0"/>
              </a:spcBef>
              <a:spcAft>
                <a:spcPts val="0"/>
              </a:spcAft>
              <a:buClr>
                <a:schemeClr val="dk1"/>
              </a:buClr>
              <a:buSzPts val="1100"/>
              <a:buChar char="●"/>
            </a:pPr>
            <a:r>
              <a:rPr lang="en-US" sz="1100">
                <a:latin typeface="Arial"/>
                <a:ea typeface="Arial"/>
                <a:cs typeface="Arial"/>
                <a:sym typeface="Arial"/>
              </a:rPr>
              <a:t>big data/ai for health</a:t>
            </a:r>
            <a:endParaRPr sz="1100">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TRANSITION:</a:t>
            </a:r>
            <a:endParaRPr/>
          </a:p>
          <a:p>
            <a:pPr marL="0" lvl="0" indent="0" algn="l" rtl="0">
              <a:spcBef>
                <a:spcPts val="0"/>
              </a:spcBef>
              <a:spcAft>
                <a:spcPts val="0"/>
              </a:spcAft>
              <a:buClr>
                <a:schemeClr val="dk1"/>
              </a:buClr>
              <a:buSzPts val="1200"/>
              <a:buFont typeface="Calibri"/>
              <a:buNone/>
            </a:pPr>
            <a:r>
              <a:rPr lang="en-US"/>
              <a:t>RECAP:</a:t>
            </a:r>
            <a:endParaRPr/>
          </a:p>
          <a:p>
            <a:pPr marL="0" lvl="0" indent="0" algn="l" rtl="0">
              <a:spcBef>
                <a:spcPts val="0"/>
              </a:spcBef>
              <a:spcAft>
                <a:spcPts val="0"/>
              </a:spcAft>
              <a:buClr>
                <a:schemeClr val="dk1"/>
              </a:buClr>
              <a:buSzPts val="1200"/>
              <a:buFont typeface="Calibri"/>
              <a:buNone/>
            </a:pPr>
            <a:r>
              <a:rPr lang="en-US"/>
              <a:t>ANECDOTE: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Speaker Notes:</a:t>
            </a:r>
            <a:r>
              <a:rPr lang="en-US"/>
              <a:t> </a:t>
            </a:r>
            <a:r>
              <a:rPr lang="en-US" sz="1100">
                <a:latin typeface="Arial"/>
                <a:ea typeface="Arial"/>
                <a:cs typeface="Arial"/>
                <a:sym typeface="Arial"/>
              </a:rPr>
              <a:t>(Digital health encompasses all concepts and activities at the intersection of health and information and communications technologies (ICTs). This includes the subdomains of)</a:t>
            </a:r>
            <a:endParaRPr sz="1100">
              <a:latin typeface="Arial"/>
              <a:ea typeface="Arial"/>
              <a:cs typeface="Arial"/>
              <a:sym typeface="Arial"/>
            </a:endParaRPr>
          </a:p>
          <a:p>
            <a:pPr marL="596900" lvl="0" indent="-298450" algn="l" rtl="0">
              <a:lnSpc>
                <a:spcPct val="120000"/>
              </a:lnSpc>
              <a:spcBef>
                <a:spcPts val="0"/>
              </a:spcBef>
              <a:spcAft>
                <a:spcPts val="0"/>
              </a:spcAft>
              <a:buClr>
                <a:schemeClr val="dk1"/>
              </a:buClr>
              <a:buSzPts val="1100"/>
              <a:buChar char="●"/>
            </a:pPr>
            <a:r>
              <a:rPr lang="en-US" sz="1100">
                <a:latin typeface="Arial"/>
                <a:ea typeface="Arial"/>
                <a:cs typeface="Arial"/>
                <a:sym typeface="Arial"/>
              </a:rPr>
              <a:t>mHealth, which usually refers to front-end, client-facing, mobile device-based applications and services,</a:t>
            </a:r>
            <a:endParaRPr sz="1100">
              <a:latin typeface="Arial"/>
              <a:ea typeface="Arial"/>
              <a:cs typeface="Arial"/>
              <a:sym typeface="Arial"/>
            </a:endParaRPr>
          </a:p>
          <a:p>
            <a:pPr marL="596900" lvl="0" indent="-298450" algn="l" rtl="0">
              <a:lnSpc>
                <a:spcPct val="120000"/>
              </a:lnSpc>
              <a:spcBef>
                <a:spcPts val="0"/>
              </a:spcBef>
              <a:spcAft>
                <a:spcPts val="0"/>
              </a:spcAft>
              <a:buClr>
                <a:schemeClr val="dk1"/>
              </a:buClr>
              <a:buSzPts val="1100"/>
              <a:buChar char="●"/>
            </a:pPr>
            <a:r>
              <a:rPr lang="en-US" sz="1100">
                <a:latin typeface="Arial"/>
                <a:ea typeface="Arial"/>
                <a:cs typeface="Arial"/>
                <a:sym typeface="Arial"/>
              </a:rPr>
              <a:t>eHealth, including electronic system, such as HMIS and eLMIS)  for patients, providers, and health systems administrators, as well as digital financial services, including banking, insurance, payment services accessed through mobile phones, electronic cards, and vouchers. Digital health is defined in the 2017 Broadband Commission report as encompassing three main functions:</a:t>
            </a:r>
            <a:endParaRPr sz="1100">
              <a:latin typeface="Arial"/>
              <a:ea typeface="Arial"/>
              <a:cs typeface="Arial"/>
              <a:sym typeface="Arial"/>
            </a:endParaRPr>
          </a:p>
          <a:p>
            <a:pPr marL="596900" lvl="0" indent="-298450" algn="l" rtl="0">
              <a:lnSpc>
                <a:spcPct val="120000"/>
              </a:lnSpc>
              <a:spcBef>
                <a:spcPts val="0"/>
              </a:spcBef>
              <a:spcAft>
                <a:spcPts val="0"/>
              </a:spcAft>
              <a:buClr>
                <a:schemeClr val="dk1"/>
              </a:buClr>
              <a:buSzPts val="1100"/>
              <a:buChar char="●"/>
            </a:pPr>
            <a:r>
              <a:rPr lang="en-US" sz="1100">
                <a:latin typeface="Arial"/>
                <a:ea typeface="Arial"/>
                <a:cs typeface="Arial"/>
                <a:sym typeface="Arial"/>
              </a:rPr>
              <a:t>the delivery of health information, for health workers and health consumers, through the internet and telecommunications media;</a:t>
            </a:r>
            <a:endParaRPr sz="1100">
              <a:latin typeface="Arial"/>
              <a:ea typeface="Arial"/>
              <a:cs typeface="Arial"/>
              <a:sym typeface="Arial"/>
            </a:endParaRPr>
          </a:p>
          <a:p>
            <a:pPr marL="596900" lvl="0" indent="-298450" algn="l" rtl="0">
              <a:lnSpc>
                <a:spcPct val="120000"/>
              </a:lnSpc>
              <a:spcBef>
                <a:spcPts val="0"/>
              </a:spcBef>
              <a:spcAft>
                <a:spcPts val="0"/>
              </a:spcAft>
              <a:buClr>
                <a:schemeClr val="dk1"/>
              </a:buClr>
              <a:buSzPts val="1100"/>
              <a:buChar char="●"/>
            </a:pPr>
            <a:r>
              <a:rPr lang="en-US" sz="1100">
                <a:latin typeface="Arial"/>
                <a:ea typeface="Arial"/>
                <a:cs typeface="Arial"/>
                <a:sym typeface="Arial"/>
              </a:rPr>
              <a:t>the use of ICTs to improve public health and clinical services (e.g. through the education and training of health workers);</a:t>
            </a:r>
            <a:endParaRPr sz="1100">
              <a:latin typeface="Arial"/>
              <a:ea typeface="Arial"/>
              <a:cs typeface="Arial"/>
              <a:sym typeface="Arial"/>
            </a:endParaRPr>
          </a:p>
          <a:p>
            <a:pPr marL="596900" lvl="0" indent="-298450" algn="l" rtl="0">
              <a:lnSpc>
                <a:spcPct val="120000"/>
              </a:lnSpc>
              <a:spcBef>
                <a:spcPts val="0"/>
              </a:spcBef>
              <a:spcAft>
                <a:spcPts val="0"/>
              </a:spcAft>
              <a:buClr>
                <a:schemeClr val="dk1"/>
              </a:buClr>
              <a:buSzPts val="1100"/>
              <a:buChar char="●"/>
            </a:pPr>
            <a:r>
              <a:rPr lang="en-US" sz="1100">
                <a:latin typeface="Arial"/>
                <a:ea typeface="Arial"/>
                <a:cs typeface="Arial"/>
                <a:sym typeface="Arial"/>
              </a:rPr>
              <a:t>the use of health management and information systems to capture, store, manage, or transmit information on patient health or health facility activities to improve health outcomes.</a:t>
            </a:r>
            <a:endParaRPr sz="1100">
              <a:latin typeface="Arial"/>
              <a:ea typeface="Arial"/>
              <a:cs typeface="Arial"/>
              <a:sym typeface="Arial"/>
            </a:endParaRPr>
          </a:p>
          <a:p>
            <a:pPr marL="0" lvl="0" indent="0" algn="l" rtl="0">
              <a:lnSpc>
                <a:spcPct val="120000"/>
              </a:lnSpc>
              <a:spcBef>
                <a:spcPts val="0"/>
              </a:spcBef>
              <a:spcAft>
                <a:spcPts val="0"/>
              </a:spcAft>
              <a:buClr>
                <a:schemeClr val="dk1"/>
              </a:buClr>
              <a:buSzPts val="1100"/>
              <a:buFont typeface="Arial"/>
              <a:buNone/>
            </a:pPr>
            <a:r>
              <a:rPr lang="en-US" sz="1100">
                <a:latin typeface="Arial"/>
                <a:ea typeface="Arial"/>
                <a:cs typeface="Arial"/>
                <a:sym typeface="Arial"/>
              </a:rPr>
              <a:t>The domain of digital health also encompasses the use of emerging technologies such as machine learning, artificial intelligence, and blockchain; however these are not the focus of this inaugural USAID Digital Health Vision.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Citation:</a:t>
            </a:r>
            <a:endParaRPr sz="1100">
              <a:latin typeface="Arial"/>
              <a:ea typeface="Arial"/>
              <a:cs typeface="Arial"/>
              <a:sym typeface="Arial"/>
            </a:endParaRPr>
          </a:p>
          <a:p>
            <a:pPr marL="0" lvl="0" indent="0" algn="l" rtl="0">
              <a:lnSpc>
                <a:spcPct val="120000"/>
              </a:lnSpc>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0" algn="l" rtl="0">
              <a:lnSpc>
                <a:spcPct val="120000"/>
              </a:lnSpc>
              <a:spcBef>
                <a:spcPts val="0"/>
              </a:spcBef>
              <a:spcAft>
                <a:spcPts val="0"/>
              </a:spcAft>
              <a:buNone/>
            </a:pPr>
            <a:endParaRPr sz="1100">
              <a:latin typeface="Arial"/>
              <a:ea typeface="Arial"/>
              <a:cs typeface="Arial"/>
              <a:sym typeface="Arial"/>
            </a:endParaRPr>
          </a:p>
          <a:p>
            <a:pPr marL="0" lvl="0" indent="0" algn="l" rtl="0">
              <a:lnSpc>
                <a:spcPct val="120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20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20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0000"/>
              </a:lnSpc>
              <a:spcBef>
                <a:spcPts val="0"/>
              </a:spcBef>
              <a:spcAft>
                <a:spcPts val="0"/>
              </a:spcAft>
              <a:buClr>
                <a:schemeClr val="dk1"/>
              </a:buClr>
              <a:buSzPts val="1840"/>
              <a:buFont typeface="Arial"/>
              <a:buNone/>
            </a:pPr>
            <a:endParaRPr b="1">
              <a:latin typeface="Arial"/>
              <a:ea typeface="Arial"/>
              <a:cs typeface="Arial"/>
              <a:sym typeface="Arial"/>
            </a:endParaRPr>
          </a:p>
        </p:txBody>
      </p:sp>
      <p:sp>
        <p:nvSpPr>
          <p:cNvPr id="523" name="Google Shape;523;g54bce14fde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5795cc3092_0_1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ENGAGEMENT: </a:t>
            </a:r>
            <a:endParaRPr dirty="0"/>
          </a:p>
          <a:p>
            <a:pPr marL="0" lvl="0" indent="0" algn="l" rtl="0">
              <a:spcBef>
                <a:spcPts val="0"/>
              </a:spcBef>
              <a:spcAft>
                <a:spcPts val="0"/>
              </a:spcAft>
              <a:buClr>
                <a:schemeClr val="dk1"/>
              </a:buClr>
              <a:buSzPts val="1100"/>
              <a:buFont typeface="Arial"/>
              <a:buNone/>
            </a:pPr>
            <a:r>
              <a:rPr lang="en-US" dirty="0"/>
              <a:t>TRANSITION:</a:t>
            </a:r>
            <a:endParaRPr dirty="0"/>
          </a:p>
          <a:p>
            <a:pPr marL="0" lvl="0" indent="0" algn="l" rtl="0">
              <a:spcBef>
                <a:spcPts val="0"/>
              </a:spcBef>
              <a:spcAft>
                <a:spcPts val="0"/>
              </a:spcAft>
              <a:buClr>
                <a:schemeClr val="dk1"/>
              </a:buClr>
              <a:buSzPts val="1100"/>
              <a:buFont typeface="Arial"/>
              <a:buNone/>
            </a:pPr>
            <a:r>
              <a:rPr lang="en-US" dirty="0"/>
              <a:t>RECAP:</a:t>
            </a:r>
            <a:endParaRPr dirty="0"/>
          </a:p>
          <a:p>
            <a:pPr marL="0" lvl="0" indent="0" algn="l" rtl="0">
              <a:spcBef>
                <a:spcPts val="0"/>
              </a:spcBef>
              <a:spcAft>
                <a:spcPts val="0"/>
              </a:spcAft>
              <a:buClr>
                <a:schemeClr val="dk1"/>
              </a:buClr>
              <a:buSzPts val="1100"/>
              <a:buFont typeface="Arial"/>
              <a:buNone/>
            </a:pPr>
            <a:r>
              <a:rPr lang="en-US" dirty="0"/>
              <a:t>ANECDOTE: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b="1" dirty="0"/>
              <a:t>Speaker Notes:</a:t>
            </a:r>
            <a:r>
              <a:rPr lang="en-US" dirty="0"/>
              <a:t>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b="1" dirty="0"/>
              <a:t>Citation: WHO DHIG</a:t>
            </a:r>
            <a:endParaRPr dirty="0"/>
          </a:p>
        </p:txBody>
      </p:sp>
      <p:sp>
        <p:nvSpPr>
          <p:cNvPr id="509" name="Google Shape;509;g5795cc3092_0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54bce14fde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ENGAGEMENT: </a:t>
            </a:r>
            <a:endParaRPr dirty="0"/>
          </a:p>
          <a:p>
            <a:pPr marL="0" lvl="0" indent="0" algn="l" rtl="0">
              <a:spcBef>
                <a:spcPts val="0"/>
              </a:spcBef>
              <a:spcAft>
                <a:spcPts val="0"/>
              </a:spcAft>
              <a:buClr>
                <a:schemeClr val="dk1"/>
              </a:buClr>
              <a:buSzPts val="1200"/>
              <a:buFont typeface="Calibri"/>
              <a:buNone/>
            </a:pPr>
            <a:r>
              <a:rPr lang="en-US" dirty="0"/>
              <a:t>TRANSITION:</a:t>
            </a:r>
            <a:endParaRPr dirty="0"/>
          </a:p>
          <a:p>
            <a:pPr marL="0" lvl="0" indent="0" algn="l" rtl="0">
              <a:spcBef>
                <a:spcPts val="0"/>
              </a:spcBef>
              <a:spcAft>
                <a:spcPts val="0"/>
              </a:spcAft>
              <a:buClr>
                <a:schemeClr val="dk1"/>
              </a:buClr>
              <a:buSzPts val="1200"/>
              <a:buFont typeface="Calibri"/>
              <a:buNone/>
            </a:pPr>
            <a:r>
              <a:rPr lang="en-US" dirty="0"/>
              <a:t>RECAP:</a:t>
            </a:r>
            <a:endParaRPr dirty="0"/>
          </a:p>
          <a:p>
            <a:pPr marL="0" lvl="0" indent="0" algn="l" rtl="0">
              <a:spcBef>
                <a:spcPts val="0"/>
              </a:spcBef>
              <a:spcAft>
                <a:spcPts val="0"/>
              </a:spcAft>
              <a:buClr>
                <a:schemeClr val="dk1"/>
              </a:buClr>
              <a:buSzPts val="1200"/>
              <a:buFont typeface="Calibri"/>
              <a:buNone/>
            </a:pPr>
            <a:r>
              <a:rPr lang="en-US" dirty="0"/>
              <a:t>ANECDOTE:</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b="1" dirty="0"/>
              <a:t>Speaker Notes:</a:t>
            </a:r>
            <a:r>
              <a:rPr lang="en-US" dirty="0"/>
              <a:t> </a:t>
            </a:r>
            <a:endParaRPr dirty="0">
              <a:latin typeface="Arial"/>
              <a:ea typeface="Arial"/>
              <a:cs typeface="Arial"/>
              <a:sym typeface="Arial"/>
            </a:endParaRPr>
          </a:p>
          <a:p>
            <a:pPr marL="457200" lvl="0" indent="-320040" algn="l" rtl="0">
              <a:spcBef>
                <a:spcPts val="0"/>
              </a:spcBef>
              <a:spcAft>
                <a:spcPts val="0"/>
              </a:spcAft>
              <a:buClr>
                <a:schemeClr val="dk1"/>
              </a:buClr>
              <a:buSzPts val="1440"/>
              <a:buFont typeface="Arial"/>
              <a:buChar char="•"/>
            </a:pPr>
            <a:r>
              <a:rPr lang="en-US" dirty="0">
                <a:latin typeface="Arial"/>
                <a:ea typeface="Arial"/>
                <a:cs typeface="Arial"/>
                <a:sym typeface="Arial"/>
              </a:rPr>
              <a:t>When scaled up, digital health  can be a strategic tool for </a:t>
            </a:r>
            <a:r>
              <a:rPr lang="en-US" b="1" dirty="0">
                <a:latin typeface="Arial"/>
                <a:ea typeface="Arial"/>
                <a:cs typeface="Arial"/>
                <a:sym typeface="Arial"/>
              </a:rPr>
              <a:t>improving access</a:t>
            </a:r>
            <a:r>
              <a:rPr lang="en-US" dirty="0">
                <a:latin typeface="Arial"/>
                <a:ea typeface="Arial"/>
                <a:cs typeface="Arial"/>
                <a:sym typeface="Arial"/>
              </a:rPr>
              <a:t>, </a:t>
            </a:r>
            <a:r>
              <a:rPr lang="en-US" b="1" dirty="0">
                <a:latin typeface="Arial"/>
                <a:ea typeface="Arial"/>
                <a:cs typeface="Arial"/>
                <a:sym typeface="Arial"/>
              </a:rPr>
              <a:t>expanding coverage for UHC</a:t>
            </a:r>
            <a:r>
              <a:rPr lang="en-US" dirty="0">
                <a:latin typeface="Arial"/>
                <a:ea typeface="Arial"/>
                <a:cs typeface="Arial"/>
                <a:sym typeface="Arial"/>
              </a:rPr>
              <a:t>, and </a:t>
            </a:r>
            <a:r>
              <a:rPr lang="en-US" b="1" dirty="0">
                <a:latin typeface="Arial"/>
                <a:ea typeface="Arial"/>
                <a:cs typeface="Arial"/>
                <a:sym typeface="Arial"/>
              </a:rPr>
              <a:t>increasing the financial efficiency of health care systems etc</a:t>
            </a:r>
            <a:r>
              <a:rPr lang="en-US" dirty="0">
                <a:latin typeface="Arial"/>
                <a:ea typeface="Arial"/>
                <a:cs typeface="Arial"/>
                <a:sym typeface="Arial"/>
              </a:rPr>
              <a:t>. </a:t>
            </a:r>
            <a:endParaRPr dirty="0">
              <a:latin typeface="Arial"/>
              <a:ea typeface="Arial"/>
              <a:cs typeface="Arial"/>
              <a:sym typeface="Arial"/>
            </a:endParaRPr>
          </a:p>
          <a:p>
            <a:pPr marL="285750" lvl="0" indent="-270510" algn="l" rtl="0">
              <a:lnSpc>
                <a:spcPct val="110000"/>
              </a:lnSpc>
              <a:spcBef>
                <a:spcPts val="1600"/>
              </a:spcBef>
              <a:spcAft>
                <a:spcPts val="0"/>
              </a:spcAft>
              <a:buClr>
                <a:schemeClr val="dk1"/>
              </a:buClr>
              <a:buSzPts val="1200"/>
              <a:buChar char="•"/>
            </a:pPr>
            <a:r>
              <a:rPr lang="en-US" dirty="0">
                <a:latin typeface="Arial"/>
                <a:ea typeface="Arial"/>
                <a:cs typeface="Arial"/>
                <a:sym typeface="Arial"/>
              </a:rPr>
              <a:t>Access to essential medicines and health technologies is one of the cornerstones of universal health coverage. Digital health solutions, medical and assistive devices are critical components of </a:t>
            </a:r>
            <a:r>
              <a:rPr lang="en-US" b="1" dirty="0">
                <a:latin typeface="Arial"/>
                <a:ea typeface="Arial"/>
                <a:cs typeface="Arial"/>
                <a:sym typeface="Arial"/>
              </a:rPr>
              <a:t>health technology</a:t>
            </a:r>
            <a:r>
              <a:rPr lang="en-US" dirty="0">
                <a:latin typeface="Arial"/>
                <a:ea typeface="Arial"/>
                <a:cs typeface="Arial"/>
                <a:sym typeface="Arial"/>
              </a:rPr>
              <a:t>, and have the potential to </a:t>
            </a:r>
            <a:r>
              <a:rPr lang="en-US" b="1" dirty="0">
                <a:latin typeface="Arial"/>
                <a:ea typeface="Arial"/>
                <a:cs typeface="Arial"/>
                <a:sym typeface="Arial"/>
              </a:rPr>
              <a:t>save lives and enhance the quality of life and wellbeing of people.</a:t>
            </a:r>
            <a:endParaRPr b="1" dirty="0">
              <a:latin typeface="Arial"/>
              <a:ea typeface="Arial"/>
              <a:cs typeface="Arial"/>
              <a:sym typeface="Arial"/>
            </a:endParaRPr>
          </a:p>
          <a:p>
            <a:pPr marL="285750" lvl="0" indent="-270510" algn="l" rtl="0">
              <a:lnSpc>
                <a:spcPct val="110000"/>
              </a:lnSpc>
              <a:spcBef>
                <a:spcPts val="1600"/>
              </a:spcBef>
              <a:spcAft>
                <a:spcPts val="0"/>
              </a:spcAft>
              <a:buClr>
                <a:schemeClr val="dk1"/>
              </a:buClr>
              <a:buSzPts val="1200"/>
              <a:buChar char="•"/>
            </a:pPr>
            <a:r>
              <a:rPr lang="en-US" dirty="0">
                <a:latin typeface="Arial"/>
                <a:ea typeface="Arial"/>
                <a:cs typeface="Arial"/>
                <a:sym typeface="Arial"/>
              </a:rPr>
              <a:t>One of the pillars of UHC </a:t>
            </a:r>
            <a:r>
              <a:rPr lang="en-US" b="1" dirty="0">
                <a:latin typeface="Arial"/>
                <a:ea typeface="Arial"/>
                <a:cs typeface="Arial"/>
                <a:sym typeface="Arial"/>
              </a:rPr>
              <a:t>is access to essential medicines and appropriate health technologies</a:t>
            </a:r>
            <a:r>
              <a:rPr lang="en-US" dirty="0">
                <a:latin typeface="Arial"/>
                <a:ea typeface="Arial"/>
                <a:cs typeface="Arial"/>
                <a:sym typeface="Arial"/>
              </a:rPr>
              <a:t>. Medical devices and Digital health solutions are important components of health technology. </a:t>
            </a:r>
            <a:endParaRPr dirty="0">
              <a:latin typeface="Arial"/>
              <a:ea typeface="Arial"/>
              <a:cs typeface="Arial"/>
              <a:sym typeface="Arial"/>
            </a:endParaRPr>
          </a:p>
          <a:p>
            <a:pPr marL="285750" lvl="0" indent="-270510" algn="l" rtl="0">
              <a:lnSpc>
                <a:spcPct val="110000"/>
              </a:lnSpc>
              <a:spcBef>
                <a:spcPts val="1600"/>
              </a:spcBef>
              <a:spcAft>
                <a:spcPts val="0"/>
              </a:spcAft>
              <a:buClr>
                <a:schemeClr val="dk1"/>
              </a:buClr>
              <a:buSzPts val="1200"/>
              <a:buChar char="•"/>
            </a:pPr>
            <a:r>
              <a:rPr lang="en-US" dirty="0">
                <a:latin typeface="Arial"/>
                <a:ea typeface="Arial"/>
                <a:cs typeface="Arial"/>
                <a:sym typeface="Arial"/>
              </a:rPr>
              <a:t>They avail the potential to </a:t>
            </a:r>
            <a:r>
              <a:rPr lang="en-US" b="1" dirty="0">
                <a:latin typeface="Arial"/>
                <a:ea typeface="Arial"/>
                <a:cs typeface="Arial"/>
                <a:sym typeface="Arial"/>
              </a:rPr>
              <a:t>save lives and improve quality of life and well-being among people</a:t>
            </a:r>
            <a:r>
              <a:rPr lang="en-US" dirty="0">
                <a:latin typeface="Arial"/>
                <a:ea typeface="Arial"/>
                <a:cs typeface="Arial"/>
                <a:sym typeface="Arial"/>
              </a:rPr>
              <a:t>. </a:t>
            </a:r>
            <a:endParaRPr dirty="0">
              <a:latin typeface="Arial"/>
              <a:ea typeface="Arial"/>
              <a:cs typeface="Arial"/>
              <a:sym typeface="Arial"/>
            </a:endParaRPr>
          </a:p>
          <a:p>
            <a:pPr marL="285750" lvl="0" indent="-270510" algn="l" rtl="0">
              <a:lnSpc>
                <a:spcPct val="110000"/>
              </a:lnSpc>
              <a:spcBef>
                <a:spcPts val="1600"/>
              </a:spcBef>
              <a:spcAft>
                <a:spcPts val="0"/>
              </a:spcAft>
              <a:buClr>
                <a:schemeClr val="dk1"/>
              </a:buClr>
              <a:buSzPts val="1200"/>
              <a:buChar char="•"/>
            </a:pPr>
            <a:r>
              <a:rPr lang="en-US" dirty="0">
                <a:latin typeface="Arial"/>
                <a:ea typeface="Arial"/>
                <a:cs typeface="Arial"/>
                <a:sym typeface="Arial"/>
              </a:rPr>
              <a:t>Many people suffer because of lack of access to high quality, affordable health technologies. This is especially more also in low- and middle-income countries. Digital health strives to ensure that there is </a:t>
            </a:r>
            <a:r>
              <a:rPr lang="en-US" b="1" dirty="0">
                <a:latin typeface="Arial"/>
                <a:ea typeface="Arial"/>
                <a:cs typeface="Arial"/>
                <a:sym typeface="Arial"/>
              </a:rPr>
              <a:t>equity in health care</a:t>
            </a:r>
            <a:r>
              <a:rPr lang="en-US" dirty="0">
                <a:latin typeface="Arial"/>
                <a:ea typeface="Arial"/>
                <a:cs typeface="Arial"/>
                <a:sym typeface="Arial"/>
              </a:rPr>
              <a:t>, aiming at leaving no one behind. </a:t>
            </a:r>
            <a:endParaRPr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b="1" dirty="0"/>
              <a:t>Citation:</a:t>
            </a:r>
            <a:endParaRPr dirty="0">
              <a:latin typeface="Arial"/>
              <a:ea typeface="Arial"/>
              <a:cs typeface="Arial"/>
              <a:sym typeface="Arial"/>
            </a:endParaRPr>
          </a:p>
          <a:p>
            <a:pPr marL="0" lvl="0" indent="0" algn="l" rtl="0">
              <a:lnSpc>
                <a:spcPct val="110000"/>
              </a:lnSpc>
              <a:spcBef>
                <a:spcPts val="0"/>
              </a:spcBef>
              <a:spcAft>
                <a:spcPts val="0"/>
              </a:spcAft>
              <a:buNone/>
            </a:pPr>
            <a:endParaRPr dirty="0">
              <a:latin typeface="Arial"/>
              <a:ea typeface="Arial"/>
              <a:cs typeface="Arial"/>
              <a:sym typeface="Arial"/>
            </a:endParaRPr>
          </a:p>
          <a:p>
            <a:pPr marL="0" lvl="0" indent="0" algn="l" rtl="0">
              <a:lnSpc>
                <a:spcPct val="110000"/>
              </a:lnSpc>
              <a:spcBef>
                <a:spcPts val="1600"/>
              </a:spcBef>
              <a:spcAft>
                <a:spcPts val="0"/>
              </a:spcAft>
              <a:buClr>
                <a:schemeClr val="dk1"/>
              </a:buClr>
              <a:buSzPts val="144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536" name="Google Shape;536;g54bce14fde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5a5f939ed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a5f939ed9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ENGAGEMENT: </a:t>
            </a:r>
            <a:endParaRPr dirty="0"/>
          </a:p>
          <a:p>
            <a:pPr marL="0" lvl="0" indent="0" algn="l" rtl="0">
              <a:spcBef>
                <a:spcPts val="0"/>
              </a:spcBef>
              <a:spcAft>
                <a:spcPts val="0"/>
              </a:spcAft>
              <a:buClr>
                <a:schemeClr val="dk1"/>
              </a:buClr>
              <a:buSzPts val="1100"/>
              <a:buFont typeface="Arial"/>
              <a:buNone/>
            </a:pPr>
            <a:r>
              <a:rPr lang="en-US" dirty="0"/>
              <a:t>TRANSITION:</a:t>
            </a:r>
            <a:endParaRPr dirty="0"/>
          </a:p>
          <a:p>
            <a:pPr marL="0" lvl="0" indent="0" algn="l" rtl="0">
              <a:spcBef>
                <a:spcPts val="0"/>
              </a:spcBef>
              <a:spcAft>
                <a:spcPts val="0"/>
              </a:spcAft>
              <a:buClr>
                <a:schemeClr val="dk1"/>
              </a:buClr>
              <a:buSzPts val="1100"/>
              <a:buFont typeface="Arial"/>
              <a:buNone/>
            </a:pPr>
            <a:r>
              <a:rPr lang="en-US" dirty="0"/>
              <a:t>RECAP:</a:t>
            </a:r>
            <a:endParaRPr dirty="0"/>
          </a:p>
          <a:p>
            <a:pPr marL="0" lvl="0" indent="0" algn="l" rtl="0">
              <a:spcBef>
                <a:spcPts val="0"/>
              </a:spcBef>
              <a:spcAft>
                <a:spcPts val="0"/>
              </a:spcAft>
              <a:buClr>
                <a:schemeClr val="dk1"/>
              </a:buClr>
              <a:buSzPts val="1100"/>
              <a:buFont typeface="Arial"/>
              <a:buNone/>
            </a:pPr>
            <a:r>
              <a:rPr lang="en-US" dirty="0"/>
              <a:t>ANECDOTE: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b="1" dirty="0"/>
              <a:t>Speaker Notes:</a:t>
            </a:r>
            <a:r>
              <a:rPr lang="en-US" dirty="0"/>
              <a:t>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b="1" dirty="0"/>
              <a:t>Citation:</a:t>
            </a:r>
            <a:endParaRPr dirty="0"/>
          </a:p>
        </p:txBody>
      </p:sp>
      <p:sp>
        <p:nvSpPr>
          <p:cNvPr id="255" name="Google Shape;255;g5a5f939ed9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ENGAGEMENT: </a:t>
            </a:r>
            <a:endParaRPr dirty="0"/>
          </a:p>
          <a:p>
            <a:pPr marL="0" lvl="0" indent="0" algn="l" rtl="0">
              <a:lnSpc>
                <a:spcPct val="100000"/>
              </a:lnSpc>
              <a:spcBef>
                <a:spcPts val="0"/>
              </a:spcBef>
              <a:spcAft>
                <a:spcPts val="0"/>
              </a:spcAft>
              <a:buClr>
                <a:schemeClr val="dk1"/>
              </a:buClr>
              <a:buSzPts val="1100"/>
              <a:buFont typeface="Arial"/>
              <a:buNone/>
            </a:pPr>
            <a:r>
              <a:rPr lang="en-US" dirty="0"/>
              <a:t>TRANSITION:</a:t>
            </a:r>
            <a:endParaRPr dirty="0"/>
          </a:p>
          <a:p>
            <a:pPr marL="0" lvl="0" indent="0" algn="l" rtl="0">
              <a:lnSpc>
                <a:spcPct val="100000"/>
              </a:lnSpc>
              <a:spcBef>
                <a:spcPts val="0"/>
              </a:spcBef>
              <a:spcAft>
                <a:spcPts val="0"/>
              </a:spcAft>
              <a:buClr>
                <a:schemeClr val="dk1"/>
              </a:buClr>
              <a:buSzPts val="1100"/>
              <a:buFont typeface="Arial"/>
              <a:buNone/>
            </a:pPr>
            <a:r>
              <a:rPr lang="en-US" dirty="0"/>
              <a:t>RECAP:</a:t>
            </a:r>
            <a:endParaRPr dirty="0"/>
          </a:p>
          <a:p>
            <a:pPr marL="0" lvl="0" indent="0" algn="l" rtl="0">
              <a:lnSpc>
                <a:spcPct val="100000"/>
              </a:lnSpc>
              <a:spcBef>
                <a:spcPts val="0"/>
              </a:spcBef>
              <a:spcAft>
                <a:spcPts val="0"/>
              </a:spcAft>
              <a:buClr>
                <a:schemeClr val="dk1"/>
              </a:buClr>
              <a:buSzPts val="1100"/>
              <a:buFont typeface="Arial"/>
              <a:buNone/>
            </a:pPr>
            <a:r>
              <a:rPr lang="en-US" dirty="0"/>
              <a:t>ANECDOTE:</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US" b="1" dirty="0"/>
              <a:t>Speaker Notes:</a:t>
            </a:r>
            <a:r>
              <a:rPr lang="en-US" dirty="0"/>
              <a:t> FOCUS in on “loss to follow-up” health system challenge.</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US" b="1" dirty="0"/>
              <a:t>Citation:</a:t>
            </a:r>
            <a:endParaRPr dirty="0"/>
          </a:p>
        </p:txBody>
      </p:sp>
      <p:sp>
        <p:nvSpPr>
          <p:cNvPr id="628" name="Google Shape;62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9221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ENGAGEMENT: </a:t>
            </a:r>
            <a:endParaRPr/>
          </a:p>
          <a:p>
            <a:pPr marL="0" lvl="0" indent="0" algn="l" rtl="0">
              <a:lnSpc>
                <a:spcPct val="100000"/>
              </a:lnSpc>
              <a:spcBef>
                <a:spcPts val="0"/>
              </a:spcBef>
              <a:spcAft>
                <a:spcPts val="0"/>
              </a:spcAft>
              <a:buClr>
                <a:schemeClr val="dk1"/>
              </a:buClr>
              <a:buSzPts val="1100"/>
              <a:buFont typeface="Arial"/>
              <a:buNone/>
            </a:pPr>
            <a:r>
              <a:rPr lang="en-US"/>
              <a:t>TRANSITION:</a:t>
            </a:r>
            <a:endParaRPr/>
          </a:p>
          <a:p>
            <a:pPr marL="0" lvl="0" indent="0" algn="l" rtl="0">
              <a:lnSpc>
                <a:spcPct val="100000"/>
              </a:lnSpc>
              <a:spcBef>
                <a:spcPts val="0"/>
              </a:spcBef>
              <a:spcAft>
                <a:spcPts val="0"/>
              </a:spcAft>
              <a:buClr>
                <a:schemeClr val="dk1"/>
              </a:buClr>
              <a:buSzPts val="1100"/>
              <a:buFont typeface="Arial"/>
              <a:buNone/>
            </a:pPr>
            <a:r>
              <a:rPr lang="en-US"/>
              <a:t>RECAP:</a:t>
            </a:r>
            <a:endParaRPr/>
          </a:p>
          <a:p>
            <a:pPr marL="0" lvl="0" indent="0" algn="l" rtl="0">
              <a:lnSpc>
                <a:spcPct val="100000"/>
              </a:lnSpc>
              <a:spcBef>
                <a:spcPts val="0"/>
              </a:spcBef>
              <a:spcAft>
                <a:spcPts val="0"/>
              </a:spcAft>
              <a:buClr>
                <a:schemeClr val="dk1"/>
              </a:buClr>
              <a:buSzPts val="1100"/>
              <a:buFont typeface="Arial"/>
              <a:buNone/>
            </a:pPr>
            <a:r>
              <a:rPr lang="en-US"/>
              <a:t>ANECDOTE: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b="1"/>
              <a:t>Speaker Notes:</a:t>
            </a:r>
            <a:r>
              <a:rPr lang="en-US"/>
              <a:t>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b="1"/>
              <a:t>Citation: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548" name="Google Shape;54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9275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
          <p:cNvPicPr preferRelativeResize="0"/>
          <p:nvPr/>
        </p:nvPicPr>
        <p:blipFill rotWithShape="1">
          <a:blip r:embed="rId2">
            <a:alphaModFix/>
          </a:blip>
          <a:srcRect/>
          <a:stretch/>
        </p:blipFill>
        <p:spPr>
          <a:xfrm>
            <a:off x="-690812" y="0"/>
            <a:ext cx="12882823" cy="6858000"/>
          </a:xfrm>
          <a:prstGeom prst="rect">
            <a:avLst/>
          </a:prstGeom>
          <a:noFill/>
          <a:ln>
            <a:noFill/>
          </a:ln>
        </p:spPr>
      </p:pic>
      <p:sp>
        <p:nvSpPr>
          <p:cNvPr id="22" name="Google Shape;22;p2"/>
          <p:cNvSpPr/>
          <p:nvPr/>
        </p:nvSpPr>
        <p:spPr>
          <a:xfrm>
            <a:off x="2683566" y="987298"/>
            <a:ext cx="1063500" cy="79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3" name="Google Shape;23;p2"/>
          <p:cNvSpPr/>
          <p:nvPr/>
        </p:nvSpPr>
        <p:spPr>
          <a:xfrm>
            <a:off x="3899452" y="987299"/>
            <a:ext cx="155700" cy="82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24" name="Google Shape;24;p2"/>
          <p:cNvPicPr preferRelativeResize="0"/>
          <p:nvPr/>
        </p:nvPicPr>
        <p:blipFill rotWithShape="1">
          <a:blip r:embed="rId3">
            <a:alphaModFix/>
          </a:blip>
          <a:srcRect/>
          <a:stretch/>
        </p:blipFill>
        <p:spPr>
          <a:xfrm>
            <a:off x="248488" y="5888877"/>
            <a:ext cx="312990" cy="349812"/>
          </a:xfrm>
          <a:prstGeom prst="rect">
            <a:avLst/>
          </a:prstGeom>
          <a:noFill/>
          <a:ln>
            <a:noFill/>
          </a:ln>
        </p:spPr>
      </p:pic>
      <p:pic>
        <p:nvPicPr>
          <p:cNvPr id="25" name="Google Shape;25;p2"/>
          <p:cNvPicPr preferRelativeResize="0"/>
          <p:nvPr/>
        </p:nvPicPr>
        <p:blipFill rotWithShape="1">
          <a:blip r:embed="rId4">
            <a:alphaModFix/>
          </a:blip>
          <a:srcRect/>
          <a:stretch/>
        </p:blipFill>
        <p:spPr>
          <a:xfrm>
            <a:off x="663158" y="5888877"/>
            <a:ext cx="1141493" cy="34981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3" name="Google Shape;6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9" name="Google Shape;6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2" name="Google Shape;82;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4" name="Google Shape;84;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6" name="Google Shape;96;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7" name="Google Shape;9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03" name="Google Shape;103;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4" name="Google Shape;10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blue">
  <p:cSld name="Title and Content blue">
    <p:spTree>
      <p:nvGrpSpPr>
        <p:cNvPr id="1" name="Shape 119"/>
        <p:cNvGrpSpPr/>
        <p:nvPr/>
      </p:nvGrpSpPr>
      <p:grpSpPr>
        <a:xfrm>
          <a:off x="0" y="0"/>
          <a:ext cx="0" cy="0"/>
          <a:chOff x="0" y="0"/>
          <a:chExt cx="0" cy="0"/>
        </a:xfrm>
      </p:grpSpPr>
      <p:sp>
        <p:nvSpPr>
          <p:cNvPr id="120" name="Google Shape;120;p20"/>
          <p:cNvSpPr txBox="1">
            <a:spLocks noGrp="1"/>
          </p:cNvSpPr>
          <p:nvPr>
            <p:ph type="body" idx="1"/>
          </p:nvPr>
        </p:nvSpPr>
        <p:spPr>
          <a:xfrm>
            <a:off x="480000" y="1800000"/>
            <a:ext cx="11232000" cy="4237200"/>
          </a:xfrm>
          <a:prstGeom prst="rect">
            <a:avLst/>
          </a:prstGeom>
          <a:noFill/>
          <a:ln>
            <a:noFill/>
          </a:ln>
        </p:spPr>
        <p:txBody>
          <a:bodyPr spcFirstLastPara="1" wrap="square" lIns="18000" tIns="0" rIns="18000" bIns="0" anchor="t" anchorCtr="0">
            <a:noAutofit/>
          </a:bodyPr>
          <a:lstStyle>
            <a:lvl1pPr marL="457200" lvl="0" indent="-228600" algn="l" rtl="0">
              <a:lnSpc>
                <a:spcPct val="110000"/>
              </a:lnSpc>
              <a:spcBef>
                <a:spcPts val="1000"/>
              </a:spcBef>
              <a:spcAft>
                <a:spcPts val="0"/>
              </a:spcAft>
              <a:buSzPts val="1440"/>
              <a:buNone/>
              <a:defRPr/>
            </a:lvl1pPr>
            <a:lvl2pPr marL="914400" lvl="1" indent="-342900" algn="l" rtl="0">
              <a:lnSpc>
                <a:spcPct val="110000"/>
              </a:lnSpc>
              <a:spcBef>
                <a:spcPts val="600"/>
              </a:spcBef>
              <a:spcAft>
                <a:spcPts val="0"/>
              </a:spcAft>
              <a:buSzPts val="1800"/>
              <a:buChar char="•"/>
              <a:defRPr/>
            </a:lvl2pPr>
            <a:lvl3pPr marL="1371600" lvl="2" indent="-342900" algn="l" rtl="0">
              <a:lnSpc>
                <a:spcPct val="110000"/>
              </a:lnSpc>
              <a:spcBef>
                <a:spcPts val="600"/>
              </a:spcBef>
              <a:spcAft>
                <a:spcPts val="0"/>
              </a:spcAft>
              <a:buSzPts val="1800"/>
              <a:buChar char="•"/>
              <a:defRPr/>
            </a:lvl3pPr>
            <a:lvl4pPr marL="1828800" lvl="3" indent="-342900" algn="l" rtl="0">
              <a:lnSpc>
                <a:spcPct val="110000"/>
              </a:lnSpc>
              <a:spcBef>
                <a:spcPts val="600"/>
              </a:spcBef>
              <a:spcAft>
                <a:spcPts val="0"/>
              </a:spcAft>
              <a:buSzPts val="1800"/>
              <a:buChar char="•"/>
              <a:defRPr/>
            </a:lvl4pPr>
            <a:lvl5pPr marL="2286000" lvl="4" indent="-342900" algn="l" rtl="0">
              <a:lnSpc>
                <a:spcPct val="110000"/>
              </a:lnSpc>
              <a:spcBef>
                <a:spcPts val="600"/>
              </a:spcBef>
              <a:spcAft>
                <a:spcPts val="0"/>
              </a:spcAft>
              <a:buSzPts val="1800"/>
              <a:buChar char="•"/>
              <a:defRPr/>
            </a:lvl5pPr>
            <a:lvl6pPr marL="2743200" lvl="5" indent="-342900" algn="l" rtl="0">
              <a:lnSpc>
                <a:spcPct val="90000"/>
              </a:lnSpc>
              <a:spcBef>
                <a:spcPts val="600"/>
              </a:spcBef>
              <a:spcAft>
                <a:spcPts val="0"/>
              </a:spcAft>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p20"/>
          <p:cNvSpPr txBox="1">
            <a:spLocks noGrp="1"/>
          </p:cNvSpPr>
          <p:nvPr>
            <p:ph type="body" idx="2"/>
          </p:nvPr>
        </p:nvSpPr>
        <p:spPr>
          <a:xfrm>
            <a:off x="480485" y="1188003"/>
            <a:ext cx="8160000" cy="288900"/>
          </a:xfrm>
          <a:prstGeom prst="rect">
            <a:avLst/>
          </a:prstGeom>
          <a:noFill/>
          <a:ln>
            <a:noFill/>
          </a:ln>
        </p:spPr>
        <p:txBody>
          <a:bodyPr spcFirstLastPara="1" wrap="square" lIns="18000" tIns="0" rIns="18000" bIns="0" anchor="ctr" anchorCtr="0">
            <a:noAutofit/>
          </a:bodyPr>
          <a:lstStyle>
            <a:lvl1pPr marL="457200" lvl="0" indent="-228600" algn="l" rtl="0">
              <a:lnSpc>
                <a:spcPct val="110000"/>
              </a:lnSpc>
              <a:spcBef>
                <a:spcPts val="1000"/>
              </a:spcBef>
              <a:spcAft>
                <a:spcPts val="0"/>
              </a:spcAft>
              <a:buSzPts val="1280"/>
              <a:buFont typeface="Arial"/>
              <a:buNone/>
              <a:defRPr sz="1600" b="0">
                <a:solidFill>
                  <a:schemeClr val="dk1"/>
                </a:solidFill>
                <a:latin typeface="Arial"/>
                <a:ea typeface="Arial"/>
                <a:cs typeface="Arial"/>
                <a:sym typeface="Arial"/>
              </a:defRPr>
            </a:lvl1pPr>
            <a:lvl2pPr marL="914400" lvl="1" indent="-342900" algn="l" rtl="0">
              <a:lnSpc>
                <a:spcPct val="110000"/>
              </a:lnSpc>
              <a:spcBef>
                <a:spcPts val="600"/>
              </a:spcBef>
              <a:spcAft>
                <a:spcPts val="0"/>
              </a:spcAft>
              <a:buSzPts val="1800"/>
              <a:buChar char="•"/>
              <a:defRPr/>
            </a:lvl2pPr>
            <a:lvl3pPr marL="1371600" lvl="2" indent="-342900" algn="l" rtl="0">
              <a:lnSpc>
                <a:spcPct val="110000"/>
              </a:lnSpc>
              <a:spcBef>
                <a:spcPts val="600"/>
              </a:spcBef>
              <a:spcAft>
                <a:spcPts val="0"/>
              </a:spcAft>
              <a:buSzPts val="1800"/>
              <a:buChar char="•"/>
              <a:defRPr/>
            </a:lvl3pPr>
            <a:lvl4pPr marL="1828800" lvl="3" indent="-342900" algn="l" rtl="0">
              <a:lnSpc>
                <a:spcPct val="110000"/>
              </a:lnSpc>
              <a:spcBef>
                <a:spcPts val="600"/>
              </a:spcBef>
              <a:spcAft>
                <a:spcPts val="0"/>
              </a:spcAft>
              <a:buSzPts val="1800"/>
              <a:buChar char="•"/>
              <a:defRPr/>
            </a:lvl4pPr>
            <a:lvl5pPr marL="2286000" lvl="4" indent="-342900" algn="l" rtl="0">
              <a:lnSpc>
                <a:spcPct val="110000"/>
              </a:lnSpc>
              <a:spcBef>
                <a:spcPts val="600"/>
              </a:spcBef>
              <a:spcAft>
                <a:spcPts val="0"/>
              </a:spcAft>
              <a:buSzPts val="1800"/>
              <a:buChar char="•"/>
              <a:defRPr/>
            </a:lvl5pPr>
            <a:lvl6pPr marL="2743200" lvl="5" indent="-342900" algn="l" rtl="0">
              <a:lnSpc>
                <a:spcPct val="90000"/>
              </a:lnSpc>
              <a:spcBef>
                <a:spcPts val="600"/>
              </a:spcBef>
              <a:spcAft>
                <a:spcPts val="0"/>
              </a:spcAft>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2" name="Google Shape;122;p20"/>
          <p:cNvSpPr txBox="1">
            <a:spLocks noGrp="1"/>
          </p:cNvSpPr>
          <p:nvPr>
            <p:ph type="dt" idx="10"/>
          </p:nvPr>
        </p:nvSpPr>
        <p:spPr>
          <a:xfrm>
            <a:off x="480000" y="6580588"/>
            <a:ext cx="7899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3" name="Google Shape;123;p20"/>
          <p:cNvSpPr txBox="1">
            <a:spLocks noGrp="1"/>
          </p:cNvSpPr>
          <p:nvPr>
            <p:ph type="ftr" idx="11"/>
          </p:nvPr>
        </p:nvSpPr>
        <p:spPr>
          <a:xfrm>
            <a:off x="1392992" y="6580588"/>
            <a:ext cx="22647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4" name="Google Shape;124;p20"/>
          <p:cNvSpPr txBox="1">
            <a:spLocks noGrp="1"/>
          </p:cNvSpPr>
          <p:nvPr>
            <p:ph type="sldNum" idx="12"/>
          </p:nvPr>
        </p:nvSpPr>
        <p:spPr>
          <a:xfrm>
            <a:off x="11416433" y="6580588"/>
            <a:ext cx="289800" cy="1800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5" name="Google Shape;125;p20"/>
          <p:cNvSpPr txBox="1">
            <a:spLocks noGrp="1"/>
          </p:cNvSpPr>
          <p:nvPr>
            <p:ph type="body" idx="3"/>
          </p:nvPr>
        </p:nvSpPr>
        <p:spPr>
          <a:xfrm>
            <a:off x="480000" y="6293651"/>
            <a:ext cx="11226300" cy="208500"/>
          </a:xfrm>
          <a:prstGeom prst="rect">
            <a:avLst/>
          </a:prstGeom>
          <a:noFill/>
          <a:ln>
            <a:noFill/>
          </a:ln>
        </p:spPr>
        <p:txBody>
          <a:bodyPr spcFirstLastPara="1" wrap="square" lIns="18000" tIns="0" rIns="18000" bIns="0" anchor="t" anchorCtr="0">
            <a:noAutofit/>
          </a:bodyPr>
          <a:lstStyle>
            <a:lvl1pPr marL="457200" lvl="0" indent="-228600" algn="l" rtl="0">
              <a:lnSpc>
                <a:spcPct val="110000"/>
              </a:lnSpc>
              <a:spcBef>
                <a:spcPts val="1000"/>
              </a:spcBef>
              <a:spcAft>
                <a:spcPts val="0"/>
              </a:spcAft>
              <a:buSzPts val="640"/>
              <a:buFont typeface="Arial"/>
              <a:buNone/>
              <a:defRPr sz="800" b="0">
                <a:solidFill>
                  <a:schemeClr val="dk1"/>
                </a:solidFill>
                <a:latin typeface="Arial"/>
                <a:ea typeface="Arial"/>
                <a:cs typeface="Arial"/>
                <a:sym typeface="Arial"/>
              </a:defRPr>
            </a:lvl1pPr>
            <a:lvl2pPr marL="914400" lvl="1" indent="-342900" algn="l" rtl="0">
              <a:lnSpc>
                <a:spcPct val="110000"/>
              </a:lnSpc>
              <a:spcBef>
                <a:spcPts val="600"/>
              </a:spcBef>
              <a:spcAft>
                <a:spcPts val="0"/>
              </a:spcAft>
              <a:buSzPts val="1800"/>
              <a:buChar char="•"/>
              <a:defRPr/>
            </a:lvl2pPr>
            <a:lvl3pPr marL="1371600" lvl="2" indent="-342900" algn="l" rtl="0">
              <a:lnSpc>
                <a:spcPct val="110000"/>
              </a:lnSpc>
              <a:spcBef>
                <a:spcPts val="600"/>
              </a:spcBef>
              <a:spcAft>
                <a:spcPts val="0"/>
              </a:spcAft>
              <a:buSzPts val="1800"/>
              <a:buChar char="•"/>
              <a:defRPr/>
            </a:lvl3pPr>
            <a:lvl4pPr marL="1828800" lvl="3" indent="-342900" algn="l" rtl="0">
              <a:lnSpc>
                <a:spcPct val="110000"/>
              </a:lnSpc>
              <a:spcBef>
                <a:spcPts val="600"/>
              </a:spcBef>
              <a:spcAft>
                <a:spcPts val="0"/>
              </a:spcAft>
              <a:buSzPts val="1800"/>
              <a:buChar char="•"/>
              <a:defRPr/>
            </a:lvl4pPr>
            <a:lvl5pPr marL="2286000" lvl="4" indent="-342900" algn="l" rtl="0">
              <a:lnSpc>
                <a:spcPct val="110000"/>
              </a:lnSpc>
              <a:spcBef>
                <a:spcPts val="600"/>
              </a:spcBef>
              <a:spcAft>
                <a:spcPts val="0"/>
              </a:spcAft>
              <a:buSzPts val="1800"/>
              <a:buChar char="•"/>
              <a:defRPr/>
            </a:lvl5pPr>
            <a:lvl6pPr marL="2743200" lvl="5" indent="-342900" algn="l" rtl="0">
              <a:lnSpc>
                <a:spcPct val="90000"/>
              </a:lnSpc>
              <a:spcBef>
                <a:spcPts val="600"/>
              </a:spcBef>
              <a:spcAft>
                <a:spcPts val="0"/>
              </a:spcAft>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6" name="Google Shape;126;p20"/>
          <p:cNvSpPr txBox="1">
            <a:spLocks noGrp="1"/>
          </p:cNvSpPr>
          <p:nvPr>
            <p:ph type="title"/>
          </p:nvPr>
        </p:nvSpPr>
        <p:spPr>
          <a:xfrm>
            <a:off x="479999" y="359999"/>
            <a:ext cx="8160000" cy="720000"/>
          </a:xfrm>
          <a:prstGeom prst="rect">
            <a:avLst/>
          </a:prstGeom>
          <a:noFill/>
          <a:ln>
            <a:noFill/>
          </a:ln>
        </p:spPr>
        <p:txBody>
          <a:bodyPr spcFirstLastPara="1" wrap="square" lIns="18000" tIns="0" rIns="360000" bIns="0" anchor="b" anchorCtr="0">
            <a:noAutofit/>
          </a:bodyPr>
          <a:lstStyle>
            <a:lvl1pPr lvl="0" algn="l" rtl="0">
              <a:lnSpc>
                <a:spcPct val="90000"/>
              </a:lnSpc>
              <a:spcBef>
                <a:spcPts val="0"/>
              </a:spcBef>
              <a:spcAft>
                <a:spcPts val="0"/>
              </a:spcAft>
              <a:buClr>
                <a:schemeClr val="dk2"/>
              </a:buClr>
              <a:buSzPts val="2800"/>
              <a:buFont typeface="Arial"/>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Red/Gray 3 Content">
  <p:cSld name="Red/Gray 3 Content">
    <p:spTree>
      <p:nvGrpSpPr>
        <p:cNvPr id="1" name="Shape 127"/>
        <p:cNvGrpSpPr/>
        <p:nvPr/>
      </p:nvGrpSpPr>
      <p:grpSpPr>
        <a:xfrm>
          <a:off x="0" y="0"/>
          <a:ext cx="0" cy="0"/>
          <a:chOff x="0" y="0"/>
          <a:chExt cx="0" cy="0"/>
        </a:xfrm>
      </p:grpSpPr>
      <p:sp>
        <p:nvSpPr>
          <p:cNvPr id="128" name="Google Shape;128;p21"/>
          <p:cNvSpPr txBox="1">
            <a:spLocks noGrp="1"/>
          </p:cNvSpPr>
          <p:nvPr>
            <p:ph type="body" idx="1"/>
          </p:nvPr>
        </p:nvSpPr>
        <p:spPr>
          <a:xfrm>
            <a:off x="914805" y="1600200"/>
            <a:ext cx="3352500" cy="4572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29" name="Google Shape;129;p21"/>
          <p:cNvSpPr txBox="1">
            <a:spLocks noGrp="1"/>
          </p:cNvSpPr>
          <p:nvPr>
            <p:ph type="body" idx="2"/>
          </p:nvPr>
        </p:nvSpPr>
        <p:spPr>
          <a:xfrm>
            <a:off x="7924800" y="1600200"/>
            <a:ext cx="3353100" cy="4572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30" name="Google Shape;130;p21"/>
          <p:cNvSpPr txBox="1">
            <a:spLocks noGrp="1"/>
          </p:cNvSpPr>
          <p:nvPr>
            <p:ph type="dt" idx="10"/>
          </p:nvPr>
        </p:nvSpPr>
        <p:spPr>
          <a:xfrm>
            <a:off x="203200" y="6530079"/>
            <a:ext cx="2844900" cy="18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6C6463"/>
              </a:buClr>
              <a:buSzPts val="600"/>
              <a:buFont typeface="Cabin"/>
              <a:buNone/>
              <a:defRPr sz="600" b="0" i="0">
                <a:solidFill>
                  <a:srgbClr val="6C6463"/>
                </a:solidFill>
                <a:latin typeface="Cabin"/>
                <a:ea typeface="Cabin"/>
                <a:cs typeface="Cabin"/>
                <a:sym typeface="Cabin"/>
              </a:defRPr>
            </a:lvl1pPr>
            <a:lvl2pPr marR="0" lvl="1"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131" name="Google Shape;131;p21"/>
          <p:cNvSpPr txBox="1">
            <a:spLocks noGrp="1"/>
          </p:cNvSpPr>
          <p:nvPr>
            <p:ph type="ftr" idx="11"/>
          </p:nvPr>
        </p:nvSpPr>
        <p:spPr>
          <a:xfrm>
            <a:off x="4165600" y="6530079"/>
            <a:ext cx="3860700" cy="18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6C6463"/>
              </a:buClr>
              <a:buSzPts val="600"/>
              <a:buFont typeface="Cabin"/>
              <a:buNone/>
              <a:defRPr sz="600" b="0" i="0">
                <a:solidFill>
                  <a:srgbClr val="6C6463"/>
                </a:solidFill>
                <a:latin typeface="Cabin"/>
                <a:ea typeface="Cabin"/>
                <a:cs typeface="Cabin"/>
                <a:sym typeface="Cabin"/>
              </a:defRPr>
            </a:lvl1pPr>
            <a:lvl2pPr marR="0" lvl="1"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132" name="Google Shape;132;p21"/>
          <p:cNvSpPr txBox="1">
            <a:spLocks noGrp="1"/>
          </p:cNvSpPr>
          <p:nvPr>
            <p:ph type="sldNum" idx="12"/>
          </p:nvPr>
        </p:nvSpPr>
        <p:spPr>
          <a:xfrm>
            <a:off x="9144000" y="6530079"/>
            <a:ext cx="28449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6C6463"/>
              </a:buClr>
              <a:buSzPts val="150"/>
              <a:buFont typeface="Cabin"/>
              <a:buNone/>
              <a:defRPr sz="600" b="0" i="0">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6C6463"/>
              </a:buClr>
              <a:buSzPts val="150"/>
              <a:buFont typeface="Cabin"/>
              <a:buNone/>
              <a:defRPr sz="600" b="0" i="0">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6C6463"/>
              </a:buClr>
              <a:buSzPts val="150"/>
              <a:buFont typeface="Cabin"/>
              <a:buNone/>
              <a:defRPr sz="600" b="0" i="0">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6C6463"/>
              </a:buClr>
              <a:buSzPts val="150"/>
              <a:buFont typeface="Cabin"/>
              <a:buNone/>
              <a:defRPr sz="600" b="0" i="0">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6C6463"/>
              </a:buClr>
              <a:buSzPts val="150"/>
              <a:buFont typeface="Cabin"/>
              <a:buNone/>
              <a:defRPr sz="600" b="0" i="0">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6C6463"/>
              </a:buClr>
              <a:buSzPts val="150"/>
              <a:buFont typeface="Cabin"/>
              <a:buNone/>
              <a:defRPr sz="600" b="0" i="0">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6C6463"/>
              </a:buClr>
              <a:buSzPts val="150"/>
              <a:buFont typeface="Cabin"/>
              <a:buNone/>
              <a:defRPr sz="600" b="0" i="0">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6C6463"/>
              </a:buClr>
              <a:buSzPts val="150"/>
              <a:buFont typeface="Cabin"/>
              <a:buNone/>
              <a:defRPr sz="600" b="0" i="0">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6C6463"/>
              </a:buClr>
              <a:buSzPts val="150"/>
              <a:buFont typeface="Cabin"/>
              <a:buNone/>
              <a:defRPr sz="600" b="0" i="0">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33" name="Google Shape;133;p21"/>
          <p:cNvSpPr txBox="1">
            <a:spLocks noGrp="1"/>
          </p:cNvSpPr>
          <p:nvPr>
            <p:ph type="title"/>
          </p:nvPr>
        </p:nvSpPr>
        <p:spPr>
          <a:xfrm>
            <a:off x="914805" y="457200"/>
            <a:ext cx="10363200" cy="914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2800"/>
              <a:buFont typeface="Cabin"/>
              <a:buNone/>
              <a:defRPr sz="2800" b="0" i="0" u="none" strike="noStrike" cap="none">
                <a:solidFill>
                  <a:srgbClr val="BA0C2F"/>
                </a:solidFill>
                <a:latin typeface="Cabin"/>
                <a:ea typeface="Cabin"/>
                <a:cs typeface="Cabin"/>
                <a:sym typeface="Cabin"/>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34" name="Google Shape;134;p21"/>
          <p:cNvSpPr txBox="1">
            <a:spLocks noGrp="1"/>
          </p:cNvSpPr>
          <p:nvPr>
            <p:ph type="body" idx="3"/>
          </p:nvPr>
        </p:nvSpPr>
        <p:spPr>
          <a:xfrm>
            <a:off x="4419397" y="1600200"/>
            <a:ext cx="3353100" cy="4572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838200" y="365125"/>
            <a:ext cx="10515600" cy="1325700"/>
          </a:xfrm>
          <a:prstGeom prst="rect">
            <a:avLst/>
          </a:prstGeom>
        </p:spPr>
        <p:txBody>
          <a:bodyPr spcFirstLastPara="1" wrap="square" lIns="91425" tIns="45700" rIns="91425" bIns="45700" anchor="t" anchorCtr="0">
            <a:noAutofit/>
          </a:bodyPr>
          <a:lstStyle>
            <a:lvl1pPr lvl="0">
              <a:spcBef>
                <a:spcPts val="0"/>
              </a:spcBef>
              <a:spcAft>
                <a:spcPts val="0"/>
              </a:spcAft>
              <a:buNone/>
              <a:defRPr>
                <a:latin typeface="Quattrocento Sans"/>
                <a:ea typeface="Quattrocento Sans"/>
                <a:cs typeface="Quattrocento Sans"/>
                <a:sym typeface="Quattrocento Sans"/>
              </a:defRPr>
            </a:lvl1pPr>
            <a:lvl2pPr lvl="1">
              <a:spcBef>
                <a:spcPts val="0"/>
              </a:spcBef>
              <a:spcAft>
                <a:spcPts val="0"/>
              </a:spcAft>
              <a:buNone/>
              <a:defRPr>
                <a:latin typeface="Quattrocento Sans"/>
                <a:ea typeface="Quattrocento Sans"/>
                <a:cs typeface="Quattrocento Sans"/>
                <a:sym typeface="Quattrocento Sans"/>
              </a:defRPr>
            </a:lvl2pPr>
            <a:lvl3pPr lvl="2">
              <a:spcBef>
                <a:spcPts val="0"/>
              </a:spcBef>
              <a:spcAft>
                <a:spcPts val="0"/>
              </a:spcAft>
              <a:buNone/>
              <a:defRPr>
                <a:latin typeface="Quattrocento Sans"/>
                <a:ea typeface="Quattrocento Sans"/>
                <a:cs typeface="Quattrocento Sans"/>
                <a:sym typeface="Quattrocento Sans"/>
              </a:defRPr>
            </a:lvl3pPr>
            <a:lvl4pPr lvl="3">
              <a:spcBef>
                <a:spcPts val="0"/>
              </a:spcBef>
              <a:spcAft>
                <a:spcPts val="0"/>
              </a:spcAft>
              <a:buNone/>
              <a:defRPr>
                <a:latin typeface="Quattrocento Sans"/>
                <a:ea typeface="Quattrocento Sans"/>
                <a:cs typeface="Quattrocento Sans"/>
                <a:sym typeface="Quattrocento Sans"/>
              </a:defRPr>
            </a:lvl4pPr>
            <a:lvl5pPr lvl="4">
              <a:spcBef>
                <a:spcPts val="0"/>
              </a:spcBef>
              <a:spcAft>
                <a:spcPts val="0"/>
              </a:spcAft>
              <a:buNone/>
              <a:defRPr>
                <a:latin typeface="Quattrocento Sans"/>
                <a:ea typeface="Quattrocento Sans"/>
                <a:cs typeface="Quattrocento Sans"/>
                <a:sym typeface="Quattrocento Sans"/>
              </a:defRPr>
            </a:lvl5pPr>
            <a:lvl6pPr lvl="5">
              <a:spcBef>
                <a:spcPts val="0"/>
              </a:spcBef>
              <a:spcAft>
                <a:spcPts val="0"/>
              </a:spcAft>
              <a:buNone/>
              <a:defRPr>
                <a:latin typeface="Quattrocento Sans"/>
                <a:ea typeface="Quattrocento Sans"/>
                <a:cs typeface="Quattrocento Sans"/>
                <a:sym typeface="Quattrocento Sans"/>
              </a:defRPr>
            </a:lvl6pPr>
            <a:lvl7pPr lvl="6">
              <a:spcBef>
                <a:spcPts val="0"/>
              </a:spcBef>
              <a:spcAft>
                <a:spcPts val="0"/>
              </a:spcAft>
              <a:buNone/>
              <a:defRPr>
                <a:latin typeface="Quattrocento Sans"/>
                <a:ea typeface="Quattrocento Sans"/>
                <a:cs typeface="Quattrocento Sans"/>
                <a:sym typeface="Quattrocento Sans"/>
              </a:defRPr>
            </a:lvl7pPr>
            <a:lvl8pPr lvl="7">
              <a:spcBef>
                <a:spcPts val="0"/>
              </a:spcBef>
              <a:spcAft>
                <a:spcPts val="0"/>
              </a:spcAft>
              <a:buNone/>
              <a:defRPr>
                <a:latin typeface="Quattrocento Sans"/>
                <a:ea typeface="Quattrocento Sans"/>
                <a:cs typeface="Quattrocento Sans"/>
                <a:sym typeface="Quattrocento Sans"/>
              </a:defRPr>
            </a:lvl8pPr>
            <a:lvl9pPr lvl="8">
              <a:spcBef>
                <a:spcPts val="0"/>
              </a:spcBef>
              <a:spcAft>
                <a:spcPts val="0"/>
              </a:spcAft>
              <a:buNone/>
              <a:defRPr>
                <a:latin typeface="Quattrocento Sans"/>
                <a:ea typeface="Quattrocento Sans"/>
                <a:cs typeface="Quattrocento Sans"/>
                <a:sym typeface="Quattrocento Sans"/>
              </a:defRPr>
            </a:lvl9pPr>
          </a:lstStyle>
          <a:p>
            <a:endParaRPr/>
          </a:p>
        </p:txBody>
      </p:sp>
      <p:pic>
        <p:nvPicPr>
          <p:cNvPr id="28" name="Google Shape;28;p3"/>
          <p:cNvPicPr preferRelativeResize="0"/>
          <p:nvPr/>
        </p:nvPicPr>
        <p:blipFill rotWithShape="1">
          <a:blip r:embed="rId2">
            <a:alphaModFix/>
          </a:blip>
          <a:srcRect/>
          <a:stretch/>
        </p:blipFill>
        <p:spPr>
          <a:xfrm>
            <a:off x="0" y="0"/>
            <a:ext cx="12192000" cy="6943895"/>
          </a:xfrm>
          <a:prstGeom prst="rect">
            <a:avLst/>
          </a:prstGeom>
          <a:noFill/>
          <a:ln>
            <a:noFill/>
          </a:ln>
        </p:spPr>
      </p:pic>
      <p:pic>
        <p:nvPicPr>
          <p:cNvPr id="29" name="Google Shape;29;p3"/>
          <p:cNvPicPr preferRelativeResize="0"/>
          <p:nvPr/>
        </p:nvPicPr>
        <p:blipFill rotWithShape="1">
          <a:blip r:embed="rId3">
            <a:alphaModFix/>
          </a:blip>
          <a:srcRect/>
          <a:stretch/>
        </p:blipFill>
        <p:spPr>
          <a:xfrm>
            <a:off x="5741581" y="1875745"/>
            <a:ext cx="6450418" cy="4380822"/>
          </a:xfrm>
          <a:prstGeom prst="rect">
            <a:avLst/>
          </a:prstGeom>
          <a:noFill/>
          <a:ln>
            <a:noFill/>
          </a:ln>
        </p:spPr>
      </p:pic>
      <p:sp>
        <p:nvSpPr>
          <p:cNvPr id="30" name="Google Shape;30;p3"/>
          <p:cNvSpPr/>
          <p:nvPr/>
        </p:nvSpPr>
        <p:spPr>
          <a:xfrm>
            <a:off x="778566" y="1991751"/>
            <a:ext cx="1272300" cy="993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1" name="Google Shape;31;p3"/>
          <p:cNvSpPr/>
          <p:nvPr/>
        </p:nvSpPr>
        <p:spPr>
          <a:xfrm>
            <a:off x="2150165" y="1988821"/>
            <a:ext cx="135900" cy="993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32" name="Google Shape;32;p3"/>
          <p:cNvPicPr preferRelativeResize="0"/>
          <p:nvPr/>
        </p:nvPicPr>
        <p:blipFill rotWithShape="1">
          <a:blip r:embed="rId4">
            <a:alphaModFix/>
          </a:blip>
          <a:srcRect/>
          <a:stretch/>
        </p:blipFill>
        <p:spPr>
          <a:xfrm>
            <a:off x="248488" y="5888877"/>
            <a:ext cx="312990" cy="349812"/>
          </a:xfrm>
          <a:prstGeom prst="rect">
            <a:avLst/>
          </a:prstGeom>
          <a:noFill/>
          <a:ln>
            <a:noFill/>
          </a:ln>
        </p:spPr>
      </p:pic>
      <p:pic>
        <p:nvPicPr>
          <p:cNvPr id="33" name="Google Shape;33;p3"/>
          <p:cNvPicPr preferRelativeResize="0"/>
          <p:nvPr/>
        </p:nvPicPr>
        <p:blipFill rotWithShape="1">
          <a:blip r:embed="rId5">
            <a:alphaModFix/>
          </a:blip>
          <a:srcRect/>
          <a:stretch/>
        </p:blipFill>
        <p:spPr>
          <a:xfrm>
            <a:off x="663158" y="5888877"/>
            <a:ext cx="1141493" cy="34981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135"/>
        <p:cNvGrpSpPr/>
        <p:nvPr/>
      </p:nvGrpSpPr>
      <p:grpSpPr>
        <a:xfrm>
          <a:off x="0" y="0"/>
          <a:ext cx="0" cy="0"/>
          <a:chOff x="0" y="0"/>
          <a:chExt cx="0" cy="0"/>
        </a:xfrm>
      </p:grpSpPr>
      <p:sp>
        <p:nvSpPr>
          <p:cNvPr id="136" name="Google Shape;136;p22"/>
          <p:cNvSpPr txBox="1">
            <a:spLocks noGrp="1"/>
          </p:cNvSpPr>
          <p:nvPr>
            <p:ph type="body" idx="1"/>
          </p:nvPr>
        </p:nvSpPr>
        <p:spPr>
          <a:xfrm>
            <a:off x="480000" y="1800000"/>
            <a:ext cx="11232000" cy="4237200"/>
          </a:xfrm>
          <a:prstGeom prst="rect">
            <a:avLst/>
          </a:prstGeom>
          <a:noFill/>
          <a:ln>
            <a:noFill/>
          </a:ln>
        </p:spPr>
        <p:txBody>
          <a:bodyPr spcFirstLastPara="1" wrap="square" lIns="18000" tIns="0" rIns="18000" bIns="0" anchor="t" anchorCtr="0">
            <a:noAutofit/>
          </a:bodyPr>
          <a:lstStyle>
            <a:lvl1pPr marL="457200" lvl="0" indent="-228600" algn="l" rtl="0">
              <a:lnSpc>
                <a:spcPct val="110000"/>
              </a:lnSpc>
              <a:spcBef>
                <a:spcPts val="1000"/>
              </a:spcBef>
              <a:spcAft>
                <a:spcPts val="0"/>
              </a:spcAft>
              <a:buSzPts val="1440"/>
              <a:buNone/>
              <a:defRPr/>
            </a:lvl1pPr>
            <a:lvl2pPr marL="914400" lvl="1" indent="-342900" algn="l" rtl="0">
              <a:lnSpc>
                <a:spcPct val="110000"/>
              </a:lnSpc>
              <a:spcBef>
                <a:spcPts val="600"/>
              </a:spcBef>
              <a:spcAft>
                <a:spcPts val="0"/>
              </a:spcAft>
              <a:buSzPts val="1800"/>
              <a:buChar char="•"/>
              <a:defRPr/>
            </a:lvl2pPr>
            <a:lvl3pPr marL="1371600" lvl="2" indent="-342900" algn="l" rtl="0">
              <a:lnSpc>
                <a:spcPct val="110000"/>
              </a:lnSpc>
              <a:spcBef>
                <a:spcPts val="600"/>
              </a:spcBef>
              <a:spcAft>
                <a:spcPts val="0"/>
              </a:spcAft>
              <a:buSzPts val="1800"/>
              <a:buChar char="•"/>
              <a:defRPr/>
            </a:lvl3pPr>
            <a:lvl4pPr marL="1828800" lvl="3" indent="-342900" algn="l" rtl="0">
              <a:lnSpc>
                <a:spcPct val="110000"/>
              </a:lnSpc>
              <a:spcBef>
                <a:spcPts val="600"/>
              </a:spcBef>
              <a:spcAft>
                <a:spcPts val="0"/>
              </a:spcAft>
              <a:buSzPts val="1800"/>
              <a:buChar char="•"/>
              <a:defRPr/>
            </a:lvl4pPr>
            <a:lvl5pPr marL="2286000" lvl="4" indent="-342900" algn="l" rtl="0">
              <a:lnSpc>
                <a:spcPct val="110000"/>
              </a:lnSpc>
              <a:spcBef>
                <a:spcPts val="600"/>
              </a:spcBef>
              <a:spcAft>
                <a:spcPts val="0"/>
              </a:spcAft>
              <a:buSzPts val="1800"/>
              <a:buChar char="•"/>
              <a:defRPr/>
            </a:lvl5pPr>
            <a:lvl6pPr marL="2743200" lvl="5" indent="-342900" algn="l" rtl="0">
              <a:lnSpc>
                <a:spcPct val="90000"/>
              </a:lnSpc>
              <a:spcBef>
                <a:spcPts val="600"/>
              </a:spcBef>
              <a:spcAft>
                <a:spcPts val="0"/>
              </a:spcAft>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7" name="Google Shape;137;p22"/>
          <p:cNvSpPr txBox="1">
            <a:spLocks noGrp="1"/>
          </p:cNvSpPr>
          <p:nvPr>
            <p:ph type="sldNum" idx="12"/>
          </p:nvPr>
        </p:nvSpPr>
        <p:spPr>
          <a:xfrm>
            <a:off x="11416433" y="6580588"/>
            <a:ext cx="289800" cy="1800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spTree>
      <p:nvGrpSpPr>
        <p:cNvPr id="1" name="Shape 138"/>
        <p:cNvGrpSpPr/>
        <p:nvPr/>
      </p:nvGrpSpPr>
      <p:grpSpPr>
        <a:xfrm>
          <a:off x="0" y="0"/>
          <a:ext cx="0" cy="0"/>
          <a:chOff x="0" y="0"/>
          <a:chExt cx="0" cy="0"/>
        </a:xfrm>
      </p:grpSpPr>
      <p:sp>
        <p:nvSpPr>
          <p:cNvPr id="139" name="Google Shape;139;p23"/>
          <p:cNvSpPr>
            <a:spLocks noGrp="1"/>
          </p:cNvSpPr>
          <p:nvPr>
            <p:ph type="pic" idx="2"/>
          </p:nvPr>
        </p:nvSpPr>
        <p:spPr>
          <a:xfrm>
            <a:off x="203200" y="3429000"/>
            <a:ext cx="11785500" cy="3276600"/>
          </a:xfrm>
          <a:prstGeom prst="rect">
            <a:avLst/>
          </a:prstGeom>
          <a:solidFill>
            <a:schemeClr val="lt1"/>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35C5B"/>
              </a:buClr>
              <a:buSzPts val="2000"/>
              <a:buFont typeface="Arial"/>
              <a:buChar char="–"/>
              <a:defRPr sz="2000" b="0" i="0" u="none" strike="noStrike" cap="none">
                <a:solidFill>
                  <a:srgbClr val="635C5B"/>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40" name="Google Shape;140;p23"/>
          <p:cNvSpPr txBox="1">
            <a:spLocks noGrp="1"/>
          </p:cNvSpPr>
          <p:nvPr>
            <p:ph type="body" idx="1"/>
          </p:nvPr>
        </p:nvSpPr>
        <p:spPr>
          <a:xfrm>
            <a:off x="914400" y="1600200"/>
            <a:ext cx="10363200" cy="1600200"/>
          </a:xfrm>
          <a:prstGeom prst="rect">
            <a:avLst/>
          </a:prstGeom>
          <a:noFill/>
          <a:ln>
            <a:noFill/>
          </a:ln>
        </p:spPr>
        <p:txBody>
          <a:bodyPr spcFirstLastPara="1" wrap="square" lIns="91425" tIns="91425" rIns="91425" bIns="91425" anchor="t" anchorCtr="0">
            <a:noAutofit/>
          </a:bodyPr>
          <a:lstStyle>
            <a:lvl1pPr marL="457200" lvl="0" indent="-355600" algn="l" rtl="0">
              <a:lnSpc>
                <a:spcPct val="100000"/>
              </a:lnSpc>
              <a:spcBef>
                <a:spcPts val="0"/>
              </a:spcBef>
              <a:spcAft>
                <a:spcPts val="0"/>
              </a:spcAft>
              <a:buSzPts val="2000"/>
              <a:buChar char="•"/>
              <a:defRPr>
                <a:solidFill>
                  <a:srgbClr val="6C6463"/>
                </a:solidFill>
              </a:defRPr>
            </a:lvl1pPr>
            <a:lvl2pPr marL="914400" lvl="1" indent="-355600" algn="l" rtl="0">
              <a:lnSpc>
                <a:spcPct val="100000"/>
              </a:lnSpc>
              <a:spcBef>
                <a:spcPts val="1200"/>
              </a:spcBef>
              <a:spcAft>
                <a:spcPts val="0"/>
              </a:spcAft>
              <a:buSzPts val="2000"/>
              <a:buChar char="•"/>
              <a:defRPr>
                <a:solidFill>
                  <a:srgbClr val="6C6463"/>
                </a:solidFill>
              </a:defRPr>
            </a:lvl2pPr>
            <a:lvl3pPr marL="1371600" lvl="2" indent="-342900" algn="l" rtl="0">
              <a:lnSpc>
                <a:spcPct val="100000"/>
              </a:lnSpc>
              <a:spcBef>
                <a:spcPts val="1200"/>
              </a:spcBef>
              <a:spcAft>
                <a:spcPts val="0"/>
              </a:spcAft>
              <a:buSzPts val="1800"/>
              <a:buChar char="•"/>
              <a:defRPr>
                <a:solidFill>
                  <a:srgbClr val="6C6463"/>
                </a:solidFill>
              </a:defRPr>
            </a:lvl3pPr>
            <a:lvl4pPr marL="1828800" lvl="3" indent="-330200" algn="l" rtl="0">
              <a:lnSpc>
                <a:spcPct val="100000"/>
              </a:lnSpc>
              <a:spcBef>
                <a:spcPts val="320"/>
              </a:spcBef>
              <a:spcAft>
                <a:spcPts val="0"/>
              </a:spcAft>
              <a:buSzPts val="1600"/>
              <a:buChar char="•"/>
              <a:defRPr>
                <a:solidFill>
                  <a:srgbClr val="6C6463"/>
                </a:solidFill>
              </a:defRPr>
            </a:lvl4pPr>
            <a:lvl5pPr marL="2286000" lvl="4" indent="-317500" algn="l" rtl="0">
              <a:lnSpc>
                <a:spcPct val="100000"/>
              </a:lnSpc>
              <a:spcBef>
                <a:spcPts val="280"/>
              </a:spcBef>
              <a:spcAft>
                <a:spcPts val="0"/>
              </a:spcAft>
              <a:buSzPts val="1400"/>
              <a:buChar char="•"/>
              <a:defRPr>
                <a:solidFill>
                  <a:srgbClr val="FFFFFF"/>
                </a:solidFill>
              </a:defRPr>
            </a:lvl5pPr>
            <a:lvl6pPr marL="2743200" lvl="5" indent="-342900" algn="l" rtl="0">
              <a:lnSpc>
                <a:spcPct val="100000"/>
              </a:lnSpc>
              <a:spcBef>
                <a:spcPts val="400"/>
              </a:spcBef>
              <a:spcAft>
                <a:spcPts val="0"/>
              </a:spcAft>
              <a:buSzPts val="1800"/>
              <a:buChar char="•"/>
              <a:defRPr/>
            </a:lvl6pPr>
            <a:lvl7pPr marL="3200400" lvl="6" indent="-342900" algn="l" rtl="0">
              <a:lnSpc>
                <a:spcPct val="100000"/>
              </a:lnSpc>
              <a:spcBef>
                <a:spcPts val="400"/>
              </a:spcBef>
              <a:spcAft>
                <a:spcPts val="0"/>
              </a:spcAft>
              <a:buSzPts val="1800"/>
              <a:buChar char="•"/>
              <a:defRPr/>
            </a:lvl7pPr>
            <a:lvl8pPr marL="3657600" lvl="7" indent="-342900" algn="l" rtl="0">
              <a:lnSpc>
                <a:spcPct val="100000"/>
              </a:lnSpc>
              <a:spcBef>
                <a:spcPts val="400"/>
              </a:spcBef>
              <a:spcAft>
                <a:spcPts val="0"/>
              </a:spcAft>
              <a:buSzPts val="1800"/>
              <a:buChar char="•"/>
              <a:defRPr/>
            </a:lvl8pPr>
            <a:lvl9pPr marL="4114800" lvl="8" indent="-342900" algn="l" rtl="0">
              <a:lnSpc>
                <a:spcPct val="100000"/>
              </a:lnSpc>
              <a:spcBef>
                <a:spcPts val="400"/>
              </a:spcBef>
              <a:spcAft>
                <a:spcPts val="0"/>
              </a:spcAft>
              <a:buSzPts val="1800"/>
              <a:buChar char="•"/>
              <a:defRPr/>
            </a:lvl9pPr>
          </a:lstStyle>
          <a:p>
            <a:endParaRPr/>
          </a:p>
        </p:txBody>
      </p:sp>
      <p:sp>
        <p:nvSpPr>
          <p:cNvPr id="141" name="Google Shape;141;p23"/>
          <p:cNvSpPr txBox="1">
            <a:spLocks noGrp="1"/>
          </p:cNvSpPr>
          <p:nvPr>
            <p:ph type="dt" idx="10"/>
          </p:nvPr>
        </p:nvSpPr>
        <p:spPr>
          <a:xfrm>
            <a:off x="203200" y="6520934"/>
            <a:ext cx="2844900" cy="184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FFFFFF"/>
              </a:buClr>
              <a:buSzPts val="600"/>
              <a:buFont typeface="Gill Sans"/>
              <a:buNone/>
              <a:defRPr sz="600" b="0" i="0">
                <a:solidFill>
                  <a:srgbClr val="FFFFFF"/>
                </a:solidFill>
                <a:latin typeface="Gill Sans"/>
                <a:ea typeface="Gill Sans"/>
                <a:cs typeface="Gill Sans"/>
                <a:sym typeface="Gill Sans"/>
              </a:defRPr>
            </a:lvl1pPr>
            <a:lvl2pPr lvl="1" algn="l" rtl="0">
              <a:lnSpc>
                <a:spcPct val="100000"/>
              </a:lnSpc>
              <a:spcBef>
                <a:spcPts val="0"/>
              </a:spcBef>
              <a:spcAft>
                <a:spcPts val="0"/>
              </a:spcAft>
              <a:buClr>
                <a:schemeClr val="dk1"/>
              </a:buClr>
              <a:buSzPts val="1800"/>
              <a:buNone/>
              <a:defRPr/>
            </a:lvl2pPr>
            <a:lvl3pPr lvl="2" algn="l" rtl="0">
              <a:lnSpc>
                <a:spcPct val="100000"/>
              </a:lnSpc>
              <a:spcBef>
                <a:spcPts val="0"/>
              </a:spcBef>
              <a:spcAft>
                <a:spcPts val="0"/>
              </a:spcAft>
              <a:buClr>
                <a:schemeClr val="dk1"/>
              </a:buClr>
              <a:buSzPts val="1800"/>
              <a:buNone/>
              <a:defRPr/>
            </a:lvl3pPr>
            <a:lvl4pPr lvl="3" algn="l" rtl="0">
              <a:lnSpc>
                <a:spcPct val="100000"/>
              </a:lnSpc>
              <a:spcBef>
                <a:spcPts val="0"/>
              </a:spcBef>
              <a:spcAft>
                <a:spcPts val="0"/>
              </a:spcAft>
              <a:buClr>
                <a:schemeClr val="dk1"/>
              </a:buClr>
              <a:buSzPts val="1800"/>
              <a:buNone/>
              <a:defRPr/>
            </a:lvl4pPr>
            <a:lvl5pPr lvl="4" algn="l" rtl="0">
              <a:lnSpc>
                <a:spcPct val="100000"/>
              </a:lnSpc>
              <a:spcBef>
                <a:spcPts val="0"/>
              </a:spcBef>
              <a:spcAft>
                <a:spcPts val="0"/>
              </a:spcAft>
              <a:buClr>
                <a:schemeClr val="dk1"/>
              </a:buClr>
              <a:buSzPts val="1800"/>
              <a:buNone/>
              <a:defRPr/>
            </a:lvl5pPr>
            <a:lvl6pPr lvl="5" algn="l" rtl="0">
              <a:lnSpc>
                <a:spcPct val="100000"/>
              </a:lnSpc>
              <a:spcBef>
                <a:spcPts val="0"/>
              </a:spcBef>
              <a:spcAft>
                <a:spcPts val="0"/>
              </a:spcAft>
              <a:buClr>
                <a:schemeClr val="dk1"/>
              </a:buClr>
              <a:buSzPts val="1800"/>
              <a:buNone/>
              <a:defRPr/>
            </a:lvl6pPr>
            <a:lvl7pPr lvl="6" algn="l" rtl="0">
              <a:lnSpc>
                <a:spcPct val="100000"/>
              </a:lnSpc>
              <a:spcBef>
                <a:spcPts val="0"/>
              </a:spcBef>
              <a:spcAft>
                <a:spcPts val="0"/>
              </a:spcAft>
              <a:buClr>
                <a:schemeClr val="dk1"/>
              </a:buClr>
              <a:buSzPts val="1800"/>
              <a:buNone/>
              <a:defRPr/>
            </a:lvl7pPr>
            <a:lvl8pPr lvl="7" algn="l" rtl="0">
              <a:lnSpc>
                <a:spcPct val="100000"/>
              </a:lnSpc>
              <a:spcBef>
                <a:spcPts val="0"/>
              </a:spcBef>
              <a:spcAft>
                <a:spcPts val="0"/>
              </a:spcAft>
              <a:buClr>
                <a:schemeClr val="dk1"/>
              </a:buClr>
              <a:buSzPts val="1800"/>
              <a:buNone/>
              <a:defRPr/>
            </a:lvl8pPr>
            <a:lvl9pPr lvl="8" algn="l" rtl="0">
              <a:lnSpc>
                <a:spcPct val="100000"/>
              </a:lnSpc>
              <a:spcBef>
                <a:spcPts val="0"/>
              </a:spcBef>
              <a:spcAft>
                <a:spcPts val="0"/>
              </a:spcAft>
              <a:buClr>
                <a:schemeClr val="dk1"/>
              </a:buClr>
              <a:buSzPts val="1800"/>
              <a:buNone/>
              <a:defRPr/>
            </a:lvl9pPr>
          </a:lstStyle>
          <a:p>
            <a:endParaRPr/>
          </a:p>
        </p:txBody>
      </p:sp>
      <p:sp>
        <p:nvSpPr>
          <p:cNvPr id="142" name="Google Shape;142;p23"/>
          <p:cNvSpPr txBox="1">
            <a:spLocks noGrp="1"/>
          </p:cNvSpPr>
          <p:nvPr>
            <p:ph type="ftr" idx="11"/>
          </p:nvPr>
        </p:nvSpPr>
        <p:spPr>
          <a:xfrm>
            <a:off x="4165600" y="6520934"/>
            <a:ext cx="3860700" cy="184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FFFFFF"/>
              </a:buClr>
              <a:buSzPts val="600"/>
              <a:buFont typeface="Gill Sans"/>
              <a:buNone/>
              <a:defRPr sz="600" b="0" i="0">
                <a:solidFill>
                  <a:srgbClr val="FFFFFF"/>
                </a:solidFill>
                <a:latin typeface="Gill Sans"/>
                <a:ea typeface="Gill Sans"/>
                <a:cs typeface="Gill Sans"/>
                <a:sym typeface="Gill Sans"/>
              </a:defRPr>
            </a:lvl1pPr>
            <a:lvl2pPr lvl="1" algn="l" rtl="0">
              <a:lnSpc>
                <a:spcPct val="100000"/>
              </a:lnSpc>
              <a:spcBef>
                <a:spcPts val="0"/>
              </a:spcBef>
              <a:spcAft>
                <a:spcPts val="0"/>
              </a:spcAft>
              <a:buClr>
                <a:schemeClr val="dk1"/>
              </a:buClr>
              <a:buSzPts val="1800"/>
              <a:buNone/>
              <a:defRPr/>
            </a:lvl2pPr>
            <a:lvl3pPr lvl="2" algn="l" rtl="0">
              <a:lnSpc>
                <a:spcPct val="100000"/>
              </a:lnSpc>
              <a:spcBef>
                <a:spcPts val="0"/>
              </a:spcBef>
              <a:spcAft>
                <a:spcPts val="0"/>
              </a:spcAft>
              <a:buClr>
                <a:schemeClr val="dk1"/>
              </a:buClr>
              <a:buSzPts val="1800"/>
              <a:buNone/>
              <a:defRPr/>
            </a:lvl3pPr>
            <a:lvl4pPr lvl="3" algn="l" rtl="0">
              <a:lnSpc>
                <a:spcPct val="100000"/>
              </a:lnSpc>
              <a:spcBef>
                <a:spcPts val="0"/>
              </a:spcBef>
              <a:spcAft>
                <a:spcPts val="0"/>
              </a:spcAft>
              <a:buClr>
                <a:schemeClr val="dk1"/>
              </a:buClr>
              <a:buSzPts val="1800"/>
              <a:buNone/>
              <a:defRPr/>
            </a:lvl4pPr>
            <a:lvl5pPr lvl="4" algn="l" rtl="0">
              <a:lnSpc>
                <a:spcPct val="100000"/>
              </a:lnSpc>
              <a:spcBef>
                <a:spcPts val="0"/>
              </a:spcBef>
              <a:spcAft>
                <a:spcPts val="0"/>
              </a:spcAft>
              <a:buClr>
                <a:schemeClr val="dk1"/>
              </a:buClr>
              <a:buSzPts val="1800"/>
              <a:buNone/>
              <a:defRPr/>
            </a:lvl5pPr>
            <a:lvl6pPr lvl="5" algn="l" rtl="0">
              <a:lnSpc>
                <a:spcPct val="100000"/>
              </a:lnSpc>
              <a:spcBef>
                <a:spcPts val="0"/>
              </a:spcBef>
              <a:spcAft>
                <a:spcPts val="0"/>
              </a:spcAft>
              <a:buClr>
                <a:schemeClr val="dk1"/>
              </a:buClr>
              <a:buSzPts val="1800"/>
              <a:buNone/>
              <a:defRPr/>
            </a:lvl6pPr>
            <a:lvl7pPr lvl="6" algn="l" rtl="0">
              <a:lnSpc>
                <a:spcPct val="100000"/>
              </a:lnSpc>
              <a:spcBef>
                <a:spcPts val="0"/>
              </a:spcBef>
              <a:spcAft>
                <a:spcPts val="0"/>
              </a:spcAft>
              <a:buClr>
                <a:schemeClr val="dk1"/>
              </a:buClr>
              <a:buSzPts val="1800"/>
              <a:buNone/>
              <a:defRPr/>
            </a:lvl7pPr>
            <a:lvl8pPr lvl="7" algn="l" rtl="0">
              <a:lnSpc>
                <a:spcPct val="100000"/>
              </a:lnSpc>
              <a:spcBef>
                <a:spcPts val="0"/>
              </a:spcBef>
              <a:spcAft>
                <a:spcPts val="0"/>
              </a:spcAft>
              <a:buClr>
                <a:schemeClr val="dk1"/>
              </a:buClr>
              <a:buSzPts val="1800"/>
              <a:buNone/>
              <a:defRPr/>
            </a:lvl8pPr>
            <a:lvl9pPr lvl="8" algn="l" rtl="0">
              <a:lnSpc>
                <a:spcPct val="100000"/>
              </a:lnSpc>
              <a:spcBef>
                <a:spcPts val="0"/>
              </a:spcBef>
              <a:spcAft>
                <a:spcPts val="0"/>
              </a:spcAft>
              <a:buClr>
                <a:schemeClr val="dk1"/>
              </a:buClr>
              <a:buSzPts val="1800"/>
              <a:buNone/>
              <a:defRPr/>
            </a:lvl9pPr>
          </a:lstStyle>
          <a:p>
            <a:endParaRPr/>
          </a:p>
        </p:txBody>
      </p:sp>
      <p:sp>
        <p:nvSpPr>
          <p:cNvPr id="143" name="Google Shape;143;p23"/>
          <p:cNvSpPr txBox="1">
            <a:spLocks noGrp="1"/>
          </p:cNvSpPr>
          <p:nvPr>
            <p:ph type="sldNum" idx="12"/>
          </p:nvPr>
        </p:nvSpPr>
        <p:spPr>
          <a:xfrm>
            <a:off x="9144000" y="6520934"/>
            <a:ext cx="2844900" cy="1848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Clr>
                <a:srgbClr val="FFFFFF"/>
              </a:buClr>
              <a:buSzPts val="600"/>
              <a:buFont typeface="Gill Sans"/>
              <a:buNone/>
              <a:defRPr sz="600" b="0" i="0" u="none" strike="noStrike" cap="none">
                <a:solidFill>
                  <a:srgbClr val="FFFFFF"/>
                </a:solidFill>
                <a:latin typeface="Gill Sans"/>
                <a:ea typeface="Gill Sans"/>
                <a:cs typeface="Gill Sans"/>
                <a:sym typeface="Gill Sans"/>
              </a:defRPr>
            </a:lvl1pPr>
            <a:lvl2pPr marL="0" lvl="1" indent="0" algn="r" rtl="0">
              <a:lnSpc>
                <a:spcPct val="100000"/>
              </a:lnSpc>
              <a:spcBef>
                <a:spcPts val="0"/>
              </a:spcBef>
              <a:spcAft>
                <a:spcPts val="0"/>
              </a:spcAft>
              <a:buClr>
                <a:srgbClr val="FFFFFF"/>
              </a:buClr>
              <a:buSzPts val="600"/>
              <a:buFont typeface="Gill Sans"/>
              <a:buNone/>
              <a:defRPr sz="600" b="0" i="0" u="none" strike="noStrike" cap="none">
                <a:solidFill>
                  <a:srgbClr val="FFFFFF"/>
                </a:solidFill>
                <a:latin typeface="Gill Sans"/>
                <a:ea typeface="Gill Sans"/>
                <a:cs typeface="Gill Sans"/>
                <a:sym typeface="Gill Sans"/>
              </a:defRPr>
            </a:lvl2pPr>
            <a:lvl3pPr marL="0" lvl="2" indent="0" algn="r" rtl="0">
              <a:lnSpc>
                <a:spcPct val="100000"/>
              </a:lnSpc>
              <a:spcBef>
                <a:spcPts val="0"/>
              </a:spcBef>
              <a:spcAft>
                <a:spcPts val="0"/>
              </a:spcAft>
              <a:buClr>
                <a:srgbClr val="FFFFFF"/>
              </a:buClr>
              <a:buSzPts val="600"/>
              <a:buFont typeface="Gill Sans"/>
              <a:buNone/>
              <a:defRPr sz="600" b="0" i="0" u="none" strike="noStrike" cap="none">
                <a:solidFill>
                  <a:srgbClr val="FFFFFF"/>
                </a:solidFill>
                <a:latin typeface="Gill Sans"/>
                <a:ea typeface="Gill Sans"/>
                <a:cs typeface="Gill Sans"/>
                <a:sym typeface="Gill Sans"/>
              </a:defRPr>
            </a:lvl3pPr>
            <a:lvl4pPr marL="0" lvl="3" indent="0" algn="r" rtl="0">
              <a:lnSpc>
                <a:spcPct val="100000"/>
              </a:lnSpc>
              <a:spcBef>
                <a:spcPts val="0"/>
              </a:spcBef>
              <a:spcAft>
                <a:spcPts val="0"/>
              </a:spcAft>
              <a:buClr>
                <a:srgbClr val="FFFFFF"/>
              </a:buClr>
              <a:buSzPts val="600"/>
              <a:buFont typeface="Gill Sans"/>
              <a:buNone/>
              <a:defRPr sz="600" b="0" i="0" u="none" strike="noStrike" cap="none">
                <a:solidFill>
                  <a:srgbClr val="FFFFFF"/>
                </a:solidFill>
                <a:latin typeface="Gill Sans"/>
                <a:ea typeface="Gill Sans"/>
                <a:cs typeface="Gill Sans"/>
                <a:sym typeface="Gill Sans"/>
              </a:defRPr>
            </a:lvl4pPr>
            <a:lvl5pPr marL="0" lvl="4" indent="0" algn="r" rtl="0">
              <a:lnSpc>
                <a:spcPct val="100000"/>
              </a:lnSpc>
              <a:spcBef>
                <a:spcPts val="0"/>
              </a:spcBef>
              <a:spcAft>
                <a:spcPts val="0"/>
              </a:spcAft>
              <a:buClr>
                <a:srgbClr val="FFFFFF"/>
              </a:buClr>
              <a:buSzPts val="600"/>
              <a:buFont typeface="Gill Sans"/>
              <a:buNone/>
              <a:defRPr sz="600" b="0" i="0" u="none" strike="noStrike" cap="none">
                <a:solidFill>
                  <a:srgbClr val="FFFFFF"/>
                </a:solidFill>
                <a:latin typeface="Gill Sans"/>
                <a:ea typeface="Gill Sans"/>
                <a:cs typeface="Gill Sans"/>
                <a:sym typeface="Gill Sans"/>
              </a:defRPr>
            </a:lvl5pPr>
            <a:lvl6pPr marL="0" lvl="5" indent="0" algn="r" rtl="0">
              <a:lnSpc>
                <a:spcPct val="100000"/>
              </a:lnSpc>
              <a:spcBef>
                <a:spcPts val="0"/>
              </a:spcBef>
              <a:spcAft>
                <a:spcPts val="0"/>
              </a:spcAft>
              <a:buClr>
                <a:srgbClr val="FFFFFF"/>
              </a:buClr>
              <a:buSzPts val="600"/>
              <a:buFont typeface="Gill Sans"/>
              <a:buNone/>
              <a:defRPr sz="600" b="0" i="0" u="none" strike="noStrike" cap="none">
                <a:solidFill>
                  <a:srgbClr val="FFFFFF"/>
                </a:solidFill>
                <a:latin typeface="Gill Sans"/>
                <a:ea typeface="Gill Sans"/>
                <a:cs typeface="Gill Sans"/>
                <a:sym typeface="Gill Sans"/>
              </a:defRPr>
            </a:lvl6pPr>
            <a:lvl7pPr marL="0" lvl="6" indent="0" algn="r" rtl="0">
              <a:lnSpc>
                <a:spcPct val="100000"/>
              </a:lnSpc>
              <a:spcBef>
                <a:spcPts val="0"/>
              </a:spcBef>
              <a:spcAft>
                <a:spcPts val="0"/>
              </a:spcAft>
              <a:buClr>
                <a:srgbClr val="FFFFFF"/>
              </a:buClr>
              <a:buSzPts val="600"/>
              <a:buFont typeface="Gill Sans"/>
              <a:buNone/>
              <a:defRPr sz="600" b="0" i="0" u="none" strike="noStrike" cap="none">
                <a:solidFill>
                  <a:srgbClr val="FFFFFF"/>
                </a:solidFill>
                <a:latin typeface="Gill Sans"/>
                <a:ea typeface="Gill Sans"/>
                <a:cs typeface="Gill Sans"/>
                <a:sym typeface="Gill Sans"/>
              </a:defRPr>
            </a:lvl7pPr>
            <a:lvl8pPr marL="0" lvl="7" indent="0" algn="r" rtl="0">
              <a:lnSpc>
                <a:spcPct val="100000"/>
              </a:lnSpc>
              <a:spcBef>
                <a:spcPts val="0"/>
              </a:spcBef>
              <a:spcAft>
                <a:spcPts val="0"/>
              </a:spcAft>
              <a:buClr>
                <a:srgbClr val="FFFFFF"/>
              </a:buClr>
              <a:buSzPts val="600"/>
              <a:buFont typeface="Gill Sans"/>
              <a:buNone/>
              <a:defRPr sz="600" b="0" i="0" u="none" strike="noStrike" cap="none">
                <a:solidFill>
                  <a:srgbClr val="FFFFFF"/>
                </a:solidFill>
                <a:latin typeface="Gill Sans"/>
                <a:ea typeface="Gill Sans"/>
                <a:cs typeface="Gill Sans"/>
                <a:sym typeface="Gill Sans"/>
              </a:defRPr>
            </a:lvl8pPr>
            <a:lvl9pPr marL="0" lvl="8" indent="0" algn="r" rtl="0">
              <a:lnSpc>
                <a:spcPct val="100000"/>
              </a:lnSpc>
              <a:spcBef>
                <a:spcPts val="0"/>
              </a:spcBef>
              <a:spcAft>
                <a:spcPts val="0"/>
              </a:spcAft>
              <a:buClr>
                <a:srgbClr val="FFFFFF"/>
              </a:buClr>
              <a:buSzPts val="600"/>
              <a:buFont typeface="Gill Sans"/>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23"/>
          <p:cNvSpPr txBox="1">
            <a:spLocks noGrp="1"/>
          </p:cNvSpPr>
          <p:nvPr>
            <p:ph type="title"/>
          </p:nvPr>
        </p:nvSpPr>
        <p:spPr>
          <a:xfrm>
            <a:off x="914805" y="457200"/>
            <a:ext cx="10363200" cy="9144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800"/>
              <a:buNone/>
              <a:defRPr>
                <a:solidFill>
                  <a:srgbClr val="BA0C2F"/>
                </a:solidFill>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45" name="Google Shape;145;p23"/>
          <p:cNvSpPr txBox="1">
            <a:spLocks noGrp="1"/>
          </p:cNvSpPr>
          <p:nvPr>
            <p:ph type="body" idx="3"/>
          </p:nvPr>
        </p:nvSpPr>
        <p:spPr>
          <a:xfrm rot="-5400000">
            <a:off x="10494129" y="4677449"/>
            <a:ext cx="2743200" cy="246300"/>
          </a:xfrm>
          <a:prstGeom prst="rect">
            <a:avLst/>
          </a:prstGeom>
          <a:noFill/>
          <a:ln>
            <a:noFill/>
          </a:ln>
        </p:spPr>
        <p:txBody>
          <a:bodyPr spcFirstLastPara="1" wrap="square" lIns="91425" tIns="91425" rIns="91425" bIns="91425" anchor="t" anchorCtr="0">
            <a:noAutofit/>
          </a:bodyPr>
          <a:lstStyle>
            <a:lvl1pPr marL="457200" lvl="0" indent="-228600" algn="r" rtl="0">
              <a:lnSpc>
                <a:spcPct val="100000"/>
              </a:lnSpc>
              <a:spcBef>
                <a:spcPts val="0"/>
              </a:spcBef>
              <a:spcAft>
                <a:spcPts val="0"/>
              </a:spcAft>
              <a:buSzPts val="600"/>
              <a:buNone/>
              <a:defRPr sz="600">
                <a:solidFill>
                  <a:srgbClr val="FFFFFF"/>
                </a:solidFill>
              </a:defRPr>
            </a:lvl1pPr>
            <a:lvl2pPr marL="914400" lvl="1" indent="-228600" algn="l" rtl="0">
              <a:lnSpc>
                <a:spcPct val="100000"/>
              </a:lnSpc>
              <a:spcBef>
                <a:spcPts val="1200"/>
              </a:spcBef>
              <a:spcAft>
                <a:spcPts val="0"/>
              </a:spcAft>
              <a:buSzPts val="1800"/>
              <a:buNone/>
              <a:defRPr sz="1800">
                <a:solidFill>
                  <a:schemeClr val="lt1"/>
                </a:solidFill>
              </a:defRPr>
            </a:lvl2pPr>
            <a:lvl3pPr marL="1371600" lvl="2" indent="-228600" algn="l" rtl="0">
              <a:lnSpc>
                <a:spcPct val="100000"/>
              </a:lnSpc>
              <a:spcBef>
                <a:spcPts val="1200"/>
              </a:spcBef>
              <a:spcAft>
                <a:spcPts val="0"/>
              </a:spcAft>
              <a:buSzPts val="1600"/>
              <a:buNone/>
              <a:defRPr sz="1600">
                <a:solidFill>
                  <a:schemeClr val="lt1"/>
                </a:solidFill>
              </a:defRPr>
            </a:lvl3pPr>
            <a:lvl4pPr marL="1828800" lvl="3" indent="-228600" algn="l" rtl="0">
              <a:lnSpc>
                <a:spcPct val="100000"/>
              </a:lnSpc>
              <a:spcBef>
                <a:spcPts val="320"/>
              </a:spcBef>
              <a:spcAft>
                <a:spcPts val="0"/>
              </a:spcAft>
              <a:buSzPts val="1400"/>
              <a:buNone/>
              <a:defRPr sz="1400">
                <a:solidFill>
                  <a:schemeClr val="lt1"/>
                </a:solidFill>
              </a:defRPr>
            </a:lvl4pPr>
            <a:lvl5pPr marL="2286000" lvl="4" indent="-228600" algn="l" rtl="0">
              <a:lnSpc>
                <a:spcPct val="100000"/>
              </a:lnSpc>
              <a:spcBef>
                <a:spcPts val="280"/>
              </a:spcBef>
              <a:spcAft>
                <a:spcPts val="0"/>
              </a:spcAft>
              <a:buSzPts val="1200"/>
              <a:buNone/>
              <a:defRPr sz="1200">
                <a:solidFill>
                  <a:schemeClr val="lt1"/>
                </a:solidFill>
              </a:defRPr>
            </a:lvl5pPr>
            <a:lvl6pPr marL="2743200" lvl="5" indent="-342900" algn="l" rtl="0">
              <a:lnSpc>
                <a:spcPct val="100000"/>
              </a:lnSpc>
              <a:spcBef>
                <a:spcPts val="400"/>
              </a:spcBef>
              <a:spcAft>
                <a:spcPts val="0"/>
              </a:spcAft>
              <a:buSzPts val="1800"/>
              <a:buChar char="•"/>
              <a:defRPr/>
            </a:lvl6pPr>
            <a:lvl7pPr marL="3200400" lvl="6" indent="-342900" algn="l" rtl="0">
              <a:lnSpc>
                <a:spcPct val="100000"/>
              </a:lnSpc>
              <a:spcBef>
                <a:spcPts val="400"/>
              </a:spcBef>
              <a:spcAft>
                <a:spcPts val="0"/>
              </a:spcAft>
              <a:buSzPts val="1800"/>
              <a:buChar char="•"/>
              <a:defRPr/>
            </a:lvl7pPr>
            <a:lvl8pPr marL="3657600" lvl="7" indent="-342900" algn="l" rtl="0">
              <a:lnSpc>
                <a:spcPct val="100000"/>
              </a:lnSpc>
              <a:spcBef>
                <a:spcPts val="400"/>
              </a:spcBef>
              <a:spcAft>
                <a:spcPts val="0"/>
              </a:spcAft>
              <a:buSzPts val="1800"/>
              <a:buChar char="•"/>
              <a:defRPr/>
            </a:lvl8pPr>
            <a:lvl9pPr marL="4114800" lvl="8" indent="-342900" algn="l" rtl="0">
              <a:lnSpc>
                <a:spcPct val="100000"/>
              </a:lnSpc>
              <a:spcBef>
                <a:spcPts val="400"/>
              </a:spcBef>
              <a:spcAft>
                <a:spcPts val="0"/>
              </a:spcAft>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Red/Gray 1 Content">
  <p:cSld name="Red/Gray 1 Content">
    <p:spTree>
      <p:nvGrpSpPr>
        <p:cNvPr id="1" name="Shape 146"/>
        <p:cNvGrpSpPr/>
        <p:nvPr/>
      </p:nvGrpSpPr>
      <p:grpSpPr>
        <a:xfrm>
          <a:off x="0" y="0"/>
          <a:ext cx="0" cy="0"/>
          <a:chOff x="0" y="0"/>
          <a:chExt cx="0" cy="0"/>
        </a:xfrm>
      </p:grpSpPr>
      <p:sp>
        <p:nvSpPr>
          <p:cNvPr id="147" name="Google Shape;147;p24"/>
          <p:cNvSpPr txBox="1">
            <a:spLocks noGrp="1"/>
          </p:cNvSpPr>
          <p:nvPr>
            <p:ph type="body" idx="1"/>
          </p:nvPr>
        </p:nvSpPr>
        <p:spPr>
          <a:xfrm>
            <a:off x="914400" y="1600200"/>
            <a:ext cx="10363200" cy="4572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35C5B"/>
              </a:buClr>
              <a:buSzPts val="2000"/>
              <a:buFont typeface="Arial"/>
              <a:buChar char="•"/>
              <a:defRPr sz="2000" b="0" i="0" u="none" strike="noStrike" cap="none">
                <a:solidFill>
                  <a:srgbClr val="635C5B"/>
                </a:solidFill>
                <a:latin typeface="Cabin"/>
                <a:ea typeface="Cabin"/>
                <a:cs typeface="Cabin"/>
                <a:sym typeface="Cabin"/>
              </a:defRPr>
            </a:lvl1pPr>
            <a:lvl2pPr marL="914400" marR="0" lvl="1" indent="-355600" algn="l" rtl="0">
              <a:lnSpc>
                <a:spcPct val="100000"/>
              </a:lnSpc>
              <a:spcBef>
                <a:spcPts val="1200"/>
              </a:spcBef>
              <a:spcAft>
                <a:spcPts val="0"/>
              </a:spcAft>
              <a:buClr>
                <a:srgbClr val="635C5B"/>
              </a:buClr>
              <a:buSzPts val="2000"/>
              <a:buFont typeface="Arial"/>
              <a:buChar char="–"/>
              <a:defRPr sz="2000" b="0" i="0" u="none" strike="noStrike" cap="none">
                <a:solidFill>
                  <a:srgbClr val="635C5B"/>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48" name="Google Shape;148;p24"/>
          <p:cNvSpPr txBox="1">
            <a:spLocks noGrp="1"/>
          </p:cNvSpPr>
          <p:nvPr>
            <p:ph type="dt" idx="10"/>
          </p:nvPr>
        </p:nvSpPr>
        <p:spPr>
          <a:xfrm>
            <a:off x="203200" y="6520934"/>
            <a:ext cx="2844900" cy="18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6C6463"/>
              </a:buClr>
              <a:buSzPts val="600"/>
              <a:buFont typeface="Cabin"/>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149" name="Google Shape;149;p24"/>
          <p:cNvSpPr txBox="1">
            <a:spLocks noGrp="1"/>
          </p:cNvSpPr>
          <p:nvPr>
            <p:ph type="ftr" idx="11"/>
          </p:nvPr>
        </p:nvSpPr>
        <p:spPr>
          <a:xfrm>
            <a:off x="4165600" y="6520934"/>
            <a:ext cx="3860700" cy="18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6C6463"/>
              </a:buClr>
              <a:buSzPts val="600"/>
              <a:buFont typeface="Cabin"/>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150" name="Google Shape;150;p24"/>
          <p:cNvSpPr txBox="1">
            <a:spLocks noGrp="1"/>
          </p:cNvSpPr>
          <p:nvPr>
            <p:ph type="sldNum" idx="12"/>
          </p:nvPr>
        </p:nvSpPr>
        <p:spPr>
          <a:xfrm>
            <a:off x="9144000" y="6520934"/>
            <a:ext cx="28449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51" name="Google Shape;151;p24"/>
          <p:cNvSpPr txBox="1">
            <a:spLocks noGrp="1"/>
          </p:cNvSpPr>
          <p:nvPr>
            <p:ph type="title"/>
          </p:nvPr>
        </p:nvSpPr>
        <p:spPr>
          <a:xfrm>
            <a:off x="914805" y="457200"/>
            <a:ext cx="10363200" cy="914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2800"/>
              <a:buFont typeface="Cabin"/>
              <a:buNone/>
              <a:defRPr sz="2800" b="0" i="0" u="none" strike="noStrike" cap="none">
                <a:solidFill>
                  <a:srgbClr val="BA0C2F"/>
                </a:solidFill>
                <a:latin typeface="Cabin"/>
                <a:ea typeface="Cabin"/>
                <a:cs typeface="Cabin"/>
                <a:sym typeface="Cabin"/>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5"/>
        <p:cNvGrpSpPr/>
        <p:nvPr/>
      </p:nvGrpSpPr>
      <p:grpSpPr>
        <a:xfrm>
          <a:off x="0" y="0"/>
          <a:ext cx="0" cy="0"/>
          <a:chOff x="0" y="0"/>
          <a:chExt cx="0" cy="0"/>
        </a:xfrm>
      </p:grpSpPr>
      <p:sp>
        <p:nvSpPr>
          <p:cNvPr id="16" name="Google Shape;16;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p2"/>
          <p:cNvPicPr preferRelativeResize="0"/>
          <p:nvPr/>
        </p:nvPicPr>
        <p:blipFill rotWithShape="1">
          <a:blip r:embed="rId2">
            <a:alphaModFix/>
          </a:blip>
          <a:srcRect/>
          <a:stretch/>
        </p:blipFill>
        <p:spPr>
          <a:xfrm>
            <a:off x="-690812" y="0"/>
            <a:ext cx="12882823" cy="6858000"/>
          </a:xfrm>
          <a:prstGeom prst="rect">
            <a:avLst/>
          </a:prstGeom>
          <a:noFill/>
          <a:ln>
            <a:noFill/>
          </a:ln>
        </p:spPr>
      </p:pic>
      <p:sp>
        <p:nvSpPr>
          <p:cNvPr id="18" name="Google Shape;18;p2"/>
          <p:cNvSpPr/>
          <p:nvPr/>
        </p:nvSpPr>
        <p:spPr>
          <a:xfrm>
            <a:off x="2683566" y="987298"/>
            <a:ext cx="1063500" cy="79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 name="Google Shape;19;p2"/>
          <p:cNvSpPr/>
          <p:nvPr/>
        </p:nvSpPr>
        <p:spPr>
          <a:xfrm>
            <a:off x="3899452" y="987299"/>
            <a:ext cx="155700" cy="82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20" name="Google Shape;20;p2"/>
          <p:cNvPicPr preferRelativeResize="0"/>
          <p:nvPr/>
        </p:nvPicPr>
        <p:blipFill rotWithShape="1">
          <a:blip r:embed="rId3">
            <a:alphaModFix/>
          </a:blip>
          <a:srcRect/>
          <a:stretch/>
        </p:blipFill>
        <p:spPr>
          <a:xfrm>
            <a:off x="248488" y="5888877"/>
            <a:ext cx="312990" cy="349812"/>
          </a:xfrm>
          <a:prstGeom prst="rect">
            <a:avLst/>
          </a:prstGeom>
          <a:noFill/>
          <a:ln>
            <a:noFill/>
          </a:ln>
        </p:spPr>
      </p:pic>
      <p:pic>
        <p:nvPicPr>
          <p:cNvPr id="21" name="Google Shape;21;p2"/>
          <p:cNvPicPr preferRelativeResize="0"/>
          <p:nvPr/>
        </p:nvPicPr>
        <p:blipFill rotWithShape="1">
          <a:blip r:embed="rId4">
            <a:alphaModFix/>
          </a:blip>
          <a:srcRect/>
          <a:stretch/>
        </p:blipFill>
        <p:spPr>
          <a:xfrm>
            <a:off x="663158" y="5888877"/>
            <a:ext cx="1141493" cy="349812"/>
          </a:xfrm>
          <a:prstGeom prst="rect">
            <a:avLst/>
          </a:prstGeom>
          <a:noFill/>
          <a:ln>
            <a:noFill/>
          </a:ln>
        </p:spPr>
      </p:pic>
    </p:spTree>
    <p:extLst>
      <p:ext uri="{BB962C8B-B14F-4D97-AF65-F5344CB8AC3E}">
        <p14:creationId xmlns:p14="http://schemas.microsoft.com/office/powerpoint/2010/main" val="664857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4">
  <p:cSld name="Custom Layout 4">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a:latin typeface="Quattrocento Sans"/>
                <a:ea typeface="Quattrocento Sans"/>
                <a:cs typeface="Quattrocento Sans"/>
                <a:sym typeface="Quattrocento Sans"/>
              </a:defRPr>
            </a:lvl1pPr>
            <a:lvl2pPr lvl="1" rtl="0">
              <a:spcBef>
                <a:spcPts val="0"/>
              </a:spcBef>
              <a:spcAft>
                <a:spcPts val="0"/>
              </a:spcAft>
              <a:buNone/>
              <a:defRPr>
                <a:latin typeface="Quattrocento Sans"/>
                <a:ea typeface="Quattrocento Sans"/>
                <a:cs typeface="Quattrocento Sans"/>
                <a:sym typeface="Quattrocento Sans"/>
              </a:defRPr>
            </a:lvl2pPr>
            <a:lvl3pPr lvl="2" rtl="0">
              <a:spcBef>
                <a:spcPts val="0"/>
              </a:spcBef>
              <a:spcAft>
                <a:spcPts val="0"/>
              </a:spcAft>
              <a:buNone/>
              <a:defRPr>
                <a:latin typeface="Quattrocento Sans"/>
                <a:ea typeface="Quattrocento Sans"/>
                <a:cs typeface="Quattrocento Sans"/>
                <a:sym typeface="Quattrocento Sans"/>
              </a:defRPr>
            </a:lvl3pPr>
            <a:lvl4pPr lvl="3" rtl="0">
              <a:spcBef>
                <a:spcPts val="0"/>
              </a:spcBef>
              <a:spcAft>
                <a:spcPts val="0"/>
              </a:spcAft>
              <a:buNone/>
              <a:defRPr>
                <a:latin typeface="Quattrocento Sans"/>
                <a:ea typeface="Quattrocento Sans"/>
                <a:cs typeface="Quattrocento Sans"/>
                <a:sym typeface="Quattrocento Sans"/>
              </a:defRPr>
            </a:lvl4pPr>
            <a:lvl5pPr lvl="4" rtl="0">
              <a:spcBef>
                <a:spcPts val="0"/>
              </a:spcBef>
              <a:spcAft>
                <a:spcPts val="0"/>
              </a:spcAft>
              <a:buNone/>
              <a:defRPr>
                <a:latin typeface="Quattrocento Sans"/>
                <a:ea typeface="Quattrocento Sans"/>
                <a:cs typeface="Quattrocento Sans"/>
                <a:sym typeface="Quattrocento Sans"/>
              </a:defRPr>
            </a:lvl5pPr>
            <a:lvl6pPr lvl="5" rtl="0">
              <a:spcBef>
                <a:spcPts val="0"/>
              </a:spcBef>
              <a:spcAft>
                <a:spcPts val="0"/>
              </a:spcAft>
              <a:buNone/>
              <a:defRPr>
                <a:latin typeface="Quattrocento Sans"/>
                <a:ea typeface="Quattrocento Sans"/>
                <a:cs typeface="Quattrocento Sans"/>
                <a:sym typeface="Quattrocento Sans"/>
              </a:defRPr>
            </a:lvl6pPr>
            <a:lvl7pPr lvl="6" rtl="0">
              <a:spcBef>
                <a:spcPts val="0"/>
              </a:spcBef>
              <a:spcAft>
                <a:spcPts val="0"/>
              </a:spcAft>
              <a:buNone/>
              <a:defRPr>
                <a:latin typeface="Quattrocento Sans"/>
                <a:ea typeface="Quattrocento Sans"/>
                <a:cs typeface="Quattrocento Sans"/>
                <a:sym typeface="Quattrocento Sans"/>
              </a:defRPr>
            </a:lvl7pPr>
            <a:lvl8pPr lvl="7" rtl="0">
              <a:spcBef>
                <a:spcPts val="0"/>
              </a:spcBef>
              <a:spcAft>
                <a:spcPts val="0"/>
              </a:spcAft>
              <a:buNone/>
              <a:defRPr>
                <a:latin typeface="Quattrocento Sans"/>
                <a:ea typeface="Quattrocento Sans"/>
                <a:cs typeface="Quattrocento Sans"/>
                <a:sym typeface="Quattrocento Sans"/>
              </a:defRPr>
            </a:lvl8pPr>
            <a:lvl9pPr lvl="8" rtl="0">
              <a:spcBef>
                <a:spcPts val="0"/>
              </a:spcBef>
              <a:spcAft>
                <a:spcPts val="0"/>
              </a:spcAft>
              <a:buNone/>
              <a:defRPr>
                <a:latin typeface="Quattrocento Sans"/>
                <a:ea typeface="Quattrocento Sans"/>
                <a:cs typeface="Quattrocento Sans"/>
                <a:sym typeface="Quattrocento Sans"/>
              </a:defRPr>
            </a:lvl9pPr>
          </a:lstStyle>
          <a:p>
            <a:endParaRPr/>
          </a:p>
        </p:txBody>
      </p:sp>
      <p:pic>
        <p:nvPicPr>
          <p:cNvPr id="32" name="Google Shape;32;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3" name="Google Shape;33;p4"/>
          <p:cNvPicPr preferRelativeResize="0"/>
          <p:nvPr/>
        </p:nvPicPr>
        <p:blipFill rotWithShape="1">
          <a:blip r:embed="rId3">
            <a:alphaModFix/>
          </a:blip>
          <a:srcRect/>
          <a:stretch/>
        </p:blipFill>
        <p:spPr>
          <a:xfrm>
            <a:off x="131803" y="3997842"/>
            <a:ext cx="12036633" cy="2488018"/>
          </a:xfrm>
          <a:prstGeom prst="rect">
            <a:avLst/>
          </a:prstGeom>
          <a:noFill/>
          <a:ln>
            <a:noFill/>
          </a:ln>
        </p:spPr>
      </p:pic>
    </p:spTree>
    <p:extLst>
      <p:ext uri="{BB962C8B-B14F-4D97-AF65-F5344CB8AC3E}">
        <p14:creationId xmlns:p14="http://schemas.microsoft.com/office/powerpoint/2010/main" val="2265555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5">
  <p:cSld name="Custom Layout 5">
    <p:spTree>
      <p:nvGrpSpPr>
        <p:cNvPr id="1" name="Shape 34"/>
        <p:cNvGrpSpPr/>
        <p:nvPr/>
      </p:nvGrpSpPr>
      <p:grpSpPr>
        <a:xfrm>
          <a:off x="0" y="0"/>
          <a:ext cx="0" cy="0"/>
          <a:chOff x="0" y="0"/>
          <a:chExt cx="0" cy="0"/>
        </a:xfrm>
      </p:grpSpPr>
      <p:pic>
        <p:nvPicPr>
          <p:cNvPr id="35" name="Google Shape;35;p5"/>
          <p:cNvPicPr preferRelativeResize="0"/>
          <p:nvPr/>
        </p:nvPicPr>
        <p:blipFill rotWithShape="1">
          <a:blip r:embed="rId2">
            <a:alphaModFix/>
          </a:blip>
          <a:srcRect/>
          <a:stretch/>
        </p:blipFill>
        <p:spPr>
          <a:xfrm>
            <a:off x="0" y="0"/>
            <a:ext cx="12192000" cy="6943895"/>
          </a:xfrm>
          <a:prstGeom prst="rect">
            <a:avLst/>
          </a:prstGeom>
          <a:noFill/>
          <a:ln>
            <a:noFill/>
          </a:ln>
        </p:spPr>
      </p:pic>
      <p:pic>
        <p:nvPicPr>
          <p:cNvPr id="36" name="Google Shape;36;p5"/>
          <p:cNvPicPr preferRelativeResize="0"/>
          <p:nvPr/>
        </p:nvPicPr>
        <p:blipFill rotWithShape="1">
          <a:blip r:embed="rId3">
            <a:alphaModFix/>
          </a:blip>
          <a:srcRect/>
          <a:stretch/>
        </p:blipFill>
        <p:spPr>
          <a:xfrm>
            <a:off x="116589" y="3062178"/>
            <a:ext cx="4702954" cy="3328474"/>
          </a:xfrm>
          <a:prstGeom prst="rect">
            <a:avLst/>
          </a:prstGeom>
          <a:noFill/>
          <a:ln>
            <a:noFill/>
          </a:ln>
        </p:spPr>
      </p:pic>
    </p:spTree>
    <p:extLst>
      <p:ext uri="{BB962C8B-B14F-4D97-AF65-F5344CB8AC3E}">
        <p14:creationId xmlns:p14="http://schemas.microsoft.com/office/powerpoint/2010/main" val="2370269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6">
  <p:cSld name="Custom Layout 6">
    <p:spTree>
      <p:nvGrpSpPr>
        <p:cNvPr id="1" name="Shape 37"/>
        <p:cNvGrpSpPr/>
        <p:nvPr/>
      </p:nvGrpSpPr>
      <p:grpSpPr>
        <a:xfrm>
          <a:off x="0" y="0"/>
          <a:ext cx="0" cy="0"/>
          <a:chOff x="0" y="0"/>
          <a:chExt cx="0" cy="0"/>
        </a:xfrm>
      </p:grpSpPr>
      <p:sp>
        <p:nvSpPr>
          <p:cNvPr id="38" name="Google Shape;38;p6"/>
          <p:cNvSpPr/>
          <p:nvPr/>
        </p:nvSpPr>
        <p:spPr>
          <a:xfrm>
            <a:off x="0" y="0"/>
            <a:ext cx="3891600" cy="6973500"/>
          </a:xfrm>
          <a:prstGeom prst="rect">
            <a:avLst/>
          </a:prstGeom>
          <a:solidFill>
            <a:srgbClr val="123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9" name="Google Shape;39;p6"/>
          <p:cNvSpPr/>
          <p:nvPr/>
        </p:nvSpPr>
        <p:spPr>
          <a:xfrm>
            <a:off x="3880875" y="0"/>
            <a:ext cx="194700" cy="6973500"/>
          </a:xfrm>
          <a:prstGeom prst="rect">
            <a:avLst/>
          </a:prstGeom>
          <a:solidFill>
            <a:srgbClr val="01A3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40" name="Google Shape;40;p6"/>
          <p:cNvPicPr preferRelativeResize="0"/>
          <p:nvPr/>
        </p:nvPicPr>
        <p:blipFill rotWithShape="1">
          <a:blip r:embed="rId2">
            <a:alphaModFix/>
          </a:blip>
          <a:srcRect/>
          <a:stretch/>
        </p:blipFill>
        <p:spPr>
          <a:xfrm>
            <a:off x="847894" y="5738743"/>
            <a:ext cx="1097868" cy="336339"/>
          </a:xfrm>
          <a:prstGeom prst="rect">
            <a:avLst/>
          </a:prstGeom>
          <a:noFill/>
          <a:ln>
            <a:noFill/>
          </a:ln>
        </p:spPr>
      </p:pic>
      <p:pic>
        <p:nvPicPr>
          <p:cNvPr id="41" name="Google Shape;41;p6"/>
          <p:cNvPicPr preferRelativeResize="0"/>
          <p:nvPr/>
        </p:nvPicPr>
        <p:blipFill rotWithShape="1">
          <a:blip r:embed="rId3">
            <a:alphaModFix/>
          </a:blip>
          <a:srcRect/>
          <a:stretch/>
        </p:blipFill>
        <p:spPr>
          <a:xfrm>
            <a:off x="285307" y="5714532"/>
            <a:ext cx="305587" cy="336338"/>
          </a:xfrm>
          <a:prstGeom prst="rect">
            <a:avLst/>
          </a:prstGeom>
          <a:noFill/>
          <a:ln>
            <a:noFill/>
          </a:ln>
        </p:spPr>
      </p:pic>
      <p:sp>
        <p:nvSpPr>
          <p:cNvPr id="42" name="Google Shape;42;p6"/>
          <p:cNvSpPr/>
          <p:nvPr/>
        </p:nvSpPr>
        <p:spPr>
          <a:xfrm>
            <a:off x="4075575" y="80875"/>
            <a:ext cx="8116500" cy="6777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9595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6 1">
  <p:cSld name="Custom Layout 6 1">
    <p:spTree>
      <p:nvGrpSpPr>
        <p:cNvPr id="1" name="Shape 43"/>
        <p:cNvGrpSpPr/>
        <p:nvPr/>
      </p:nvGrpSpPr>
      <p:grpSpPr>
        <a:xfrm>
          <a:off x="0" y="0"/>
          <a:ext cx="0" cy="0"/>
          <a:chOff x="0" y="0"/>
          <a:chExt cx="0" cy="0"/>
        </a:xfrm>
      </p:grpSpPr>
      <p:sp>
        <p:nvSpPr>
          <p:cNvPr id="44" name="Google Shape;44;p7"/>
          <p:cNvSpPr/>
          <p:nvPr/>
        </p:nvSpPr>
        <p:spPr>
          <a:xfrm>
            <a:off x="4075575" y="80875"/>
            <a:ext cx="8116500" cy="6777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p:nvPr/>
        </p:nvSpPr>
        <p:spPr>
          <a:xfrm>
            <a:off x="-43275" y="-48000"/>
            <a:ext cx="5827800" cy="7021500"/>
          </a:xfrm>
          <a:prstGeom prst="rect">
            <a:avLst/>
          </a:prstGeom>
          <a:solidFill>
            <a:srgbClr val="123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6" name="Google Shape;46;p7"/>
          <p:cNvSpPr/>
          <p:nvPr/>
        </p:nvSpPr>
        <p:spPr>
          <a:xfrm>
            <a:off x="5773875" y="-48000"/>
            <a:ext cx="194700" cy="7021500"/>
          </a:xfrm>
          <a:prstGeom prst="rect">
            <a:avLst/>
          </a:prstGeom>
          <a:solidFill>
            <a:srgbClr val="01A3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47" name="Google Shape;47;p7"/>
          <p:cNvPicPr preferRelativeResize="0"/>
          <p:nvPr/>
        </p:nvPicPr>
        <p:blipFill rotWithShape="1">
          <a:blip r:embed="rId2">
            <a:alphaModFix/>
          </a:blip>
          <a:srcRect/>
          <a:stretch/>
        </p:blipFill>
        <p:spPr>
          <a:xfrm>
            <a:off x="847894" y="5738743"/>
            <a:ext cx="1097868" cy="336339"/>
          </a:xfrm>
          <a:prstGeom prst="rect">
            <a:avLst/>
          </a:prstGeom>
          <a:noFill/>
          <a:ln>
            <a:noFill/>
          </a:ln>
        </p:spPr>
      </p:pic>
      <p:pic>
        <p:nvPicPr>
          <p:cNvPr id="48" name="Google Shape;48;p7"/>
          <p:cNvPicPr preferRelativeResize="0"/>
          <p:nvPr/>
        </p:nvPicPr>
        <p:blipFill rotWithShape="1">
          <a:blip r:embed="rId3">
            <a:alphaModFix/>
          </a:blip>
          <a:srcRect/>
          <a:stretch/>
        </p:blipFill>
        <p:spPr>
          <a:xfrm>
            <a:off x="285307" y="5714532"/>
            <a:ext cx="305587" cy="336338"/>
          </a:xfrm>
          <a:prstGeom prst="rect">
            <a:avLst/>
          </a:prstGeom>
          <a:noFill/>
          <a:ln>
            <a:noFill/>
          </a:ln>
        </p:spPr>
      </p:pic>
    </p:spTree>
    <p:extLst>
      <p:ext uri="{BB962C8B-B14F-4D97-AF65-F5344CB8AC3E}">
        <p14:creationId xmlns:p14="http://schemas.microsoft.com/office/powerpoint/2010/main" val="2845532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7">
  <p:cSld name="Custom Layout 7">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a:latin typeface="Quattrocento Sans"/>
                <a:ea typeface="Quattrocento Sans"/>
                <a:cs typeface="Quattrocento Sans"/>
                <a:sym typeface="Quattrocento Sans"/>
              </a:defRPr>
            </a:lvl1pPr>
            <a:lvl2pPr lvl="1" rtl="0">
              <a:spcBef>
                <a:spcPts val="0"/>
              </a:spcBef>
              <a:spcAft>
                <a:spcPts val="0"/>
              </a:spcAft>
              <a:buNone/>
              <a:defRPr>
                <a:latin typeface="Quattrocento Sans"/>
                <a:ea typeface="Quattrocento Sans"/>
                <a:cs typeface="Quattrocento Sans"/>
                <a:sym typeface="Quattrocento Sans"/>
              </a:defRPr>
            </a:lvl2pPr>
            <a:lvl3pPr lvl="2" rtl="0">
              <a:spcBef>
                <a:spcPts val="0"/>
              </a:spcBef>
              <a:spcAft>
                <a:spcPts val="0"/>
              </a:spcAft>
              <a:buNone/>
              <a:defRPr>
                <a:latin typeface="Quattrocento Sans"/>
                <a:ea typeface="Quattrocento Sans"/>
                <a:cs typeface="Quattrocento Sans"/>
                <a:sym typeface="Quattrocento Sans"/>
              </a:defRPr>
            </a:lvl3pPr>
            <a:lvl4pPr lvl="3" rtl="0">
              <a:spcBef>
                <a:spcPts val="0"/>
              </a:spcBef>
              <a:spcAft>
                <a:spcPts val="0"/>
              </a:spcAft>
              <a:buNone/>
              <a:defRPr>
                <a:latin typeface="Quattrocento Sans"/>
                <a:ea typeface="Quattrocento Sans"/>
                <a:cs typeface="Quattrocento Sans"/>
                <a:sym typeface="Quattrocento Sans"/>
              </a:defRPr>
            </a:lvl4pPr>
            <a:lvl5pPr lvl="4" rtl="0">
              <a:spcBef>
                <a:spcPts val="0"/>
              </a:spcBef>
              <a:spcAft>
                <a:spcPts val="0"/>
              </a:spcAft>
              <a:buNone/>
              <a:defRPr>
                <a:latin typeface="Quattrocento Sans"/>
                <a:ea typeface="Quattrocento Sans"/>
                <a:cs typeface="Quattrocento Sans"/>
                <a:sym typeface="Quattrocento Sans"/>
              </a:defRPr>
            </a:lvl5pPr>
            <a:lvl6pPr lvl="5" rtl="0">
              <a:spcBef>
                <a:spcPts val="0"/>
              </a:spcBef>
              <a:spcAft>
                <a:spcPts val="0"/>
              </a:spcAft>
              <a:buNone/>
              <a:defRPr>
                <a:latin typeface="Quattrocento Sans"/>
                <a:ea typeface="Quattrocento Sans"/>
                <a:cs typeface="Quattrocento Sans"/>
                <a:sym typeface="Quattrocento Sans"/>
              </a:defRPr>
            </a:lvl6pPr>
            <a:lvl7pPr lvl="6" rtl="0">
              <a:spcBef>
                <a:spcPts val="0"/>
              </a:spcBef>
              <a:spcAft>
                <a:spcPts val="0"/>
              </a:spcAft>
              <a:buNone/>
              <a:defRPr>
                <a:latin typeface="Quattrocento Sans"/>
                <a:ea typeface="Quattrocento Sans"/>
                <a:cs typeface="Quattrocento Sans"/>
                <a:sym typeface="Quattrocento Sans"/>
              </a:defRPr>
            </a:lvl7pPr>
            <a:lvl8pPr lvl="7" rtl="0">
              <a:spcBef>
                <a:spcPts val="0"/>
              </a:spcBef>
              <a:spcAft>
                <a:spcPts val="0"/>
              </a:spcAft>
              <a:buNone/>
              <a:defRPr>
                <a:latin typeface="Quattrocento Sans"/>
                <a:ea typeface="Quattrocento Sans"/>
                <a:cs typeface="Quattrocento Sans"/>
                <a:sym typeface="Quattrocento Sans"/>
              </a:defRPr>
            </a:lvl8pPr>
            <a:lvl9pPr lvl="8" rtl="0">
              <a:spcBef>
                <a:spcPts val="0"/>
              </a:spcBef>
              <a:spcAft>
                <a:spcPts val="0"/>
              </a:spcAft>
              <a:buNone/>
              <a:defRPr>
                <a:latin typeface="Quattrocento Sans"/>
                <a:ea typeface="Quattrocento Sans"/>
                <a:cs typeface="Quattrocento Sans"/>
                <a:sym typeface="Quattrocento Sans"/>
              </a:defRPr>
            </a:lvl9pPr>
          </a:lstStyle>
          <a:p>
            <a:endParaRPr/>
          </a:p>
        </p:txBody>
      </p:sp>
      <p:pic>
        <p:nvPicPr>
          <p:cNvPr id="51" name="Google Shape;51;p8"/>
          <p:cNvPicPr preferRelativeResize="0"/>
          <p:nvPr/>
        </p:nvPicPr>
        <p:blipFill rotWithShape="1">
          <a:blip r:embed="rId2">
            <a:alphaModFix/>
          </a:blip>
          <a:srcRect/>
          <a:stretch/>
        </p:blipFill>
        <p:spPr>
          <a:xfrm>
            <a:off x="0" y="-10633"/>
            <a:ext cx="12192000" cy="6943895"/>
          </a:xfrm>
          <a:prstGeom prst="rect">
            <a:avLst/>
          </a:prstGeom>
          <a:noFill/>
          <a:ln>
            <a:noFill/>
          </a:ln>
        </p:spPr>
      </p:pic>
    </p:spTree>
    <p:extLst>
      <p:ext uri="{BB962C8B-B14F-4D97-AF65-F5344CB8AC3E}">
        <p14:creationId xmlns:p14="http://schemas.microsoft.com/office/powerpoint/2010/main" val="2312572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3">
  <p:cSld name="Custom Layout 3">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a:latin typeface="Quattrocento Sans"/>
                <a:ea typeface="Quattrocento Sans"/>
                <a:cs typeface="Quattrocento Sans"/>
                <a:sym typeface="Quattrocento Sans"/>
              </a:defRPr>
            </a:lvl1pPr>
            <a:lvl2pPr lvl="1" rtl="0">
              <a:spcBef>
                <a:spcPts val="0"/>
              </a:spcBef>
              <a:spcAft>
                <a:spcPts val="0"/>
              </a:spcAft>
              <a:buNone/>
              <a:defRPr>
                <a:latin typeface="Quattrocento Sans"/>
                <a:ea typeface="Quattrocento Sans"/>
                <a:cs typeface="Quattrocento Sans"/>
                <a:sym typeface="Quattrocento Sans"/>
              </a:defRPr>
            </a:lvl2pPr>
            <a:lvl3pPr lvl="2" rtl="0">
              <a:spcBef>
                <a:spcPts val="0"/>
              </a:spcBef>
              <a:spcAft>
                <a:spcPts val="0"/>
              </a:spcAft>
              <a:buNone/>
              <a:defRPr>
                <a:latin typeface="Quattrocento Sans"/>
                <a:ea typeface="Quattrocento Sans"/>
                <a:cs typeface="Quattrocento Sans"/>
                <a:sym typeface="Quattrocento Sans"/>
              </a:defRPr>
            </a:lvl3pPr>
            <a:lvl4pPr lvl="3" rtl="0">
              <a:spcBef>
                <a:spcPts val="0"/>
              </a:spcBef>
              <a:spcAft>
                <a:spcPts val="0"/>
              </a:spcAft>
              <a:buNone/>
              <a:defRPr>
                <a:latin typeface="Quattrocento Sans"/>
                <a:ea typeface="Quattrocento Sans"/>
                <a:cs typeface="Quattrocento Sans"/>
                <a:sym typeface="Quattrocento Sans"/>
              </a:defRPr>
            </a:lvl4pPr>
            <a:lvl5pPr lvl="4" rtl="0">
              <a:spcBef>
                <a:spcPts val="0"/>
              </a:spcBef>
              <a:spcAft>
                <a:spcPts val="0"/>
              </a:spcAft>
              <a:buNone/>
              <a:defRPr>
                <a:latin typeface="Quattrocento Sans"/>
                <a:ea typeface="Quattrocento Sans"/>
                <a:cs typeface="Quattrocento Sans"/>
                <a:sym typeface="Quattrocento Sans"/>
              </a:defRPr>
            </a:lvl5pPr>
            <a:lvl6pPr lvl="5" rtl="0">
              <a:spcBef>
                <a:spcPts val="0"/>
              </a:spcBef>
              <a:spcAft>
                <a:spcPts val="0"/>
              </a:spcAft>
              <a:buNone/>
              <a:defRPr>
                <a:latin typeface="Quattrocento Sans"/>
                <a:ea typeface="Quattrocento Sans"/>
                <a:cs typeface="Quattrocento Sans"/>
                <a:sym typeface="Quattrocento Sans"/>
              </a:defRPr>
            </a:lvl6pPr>
            <a:lvl7pPr lvl="6" rtl="0">
              <a:spcBef>
                <a:spcPts val="0"/>
              </a:spcBef>
              <a:spcAft>
                <a:spcPts val="0"/>
              </a:spcAft>
              <a:buNone/>
              <a:defRPr>
                <a:latin typeface="Quattrocento Sans"/>
                <a:ea typeface="Quattrocento Sans"/>
                <a:cs typeface="Quattrocento Sans"/>
                <a:sym typeface="Quattrocento Sans"/>
              </a:defRPr>
            </a:lvl7pPr>
            <a:lvl8pPr lvl="7" rtl="0">
              <a:spcBef>
                <a:spcPts val="0"/>
              </a:spcBef>
              <a:spcAft>
                <a:spcPts val="0"/>
              </a:spcAft>
              <a:buNone/>
              <a:defRPr>
                <a:latin typeface="Quattrocento Sans"/>
                <a:ea typeface="Quattrocento Sans"/>
                <a:cs typeface="Quattrocento Sans"/>
                <a:sym typeface="Quattrocento Sans"/>
              </a:defRPr>
            </a:lvl8pPr>
            <a:lvl9pPr lvl="8" rtl="0">
              <a:spcBef>
                <a:spcPts val="0"/>
              </a:spcBef>
              <a:spcAft>
                <a:spcPts val="0"/>
              </a:spcAft>
              <a:buNone/>
              <a:defRPr>
                <a:latin typeface="Quattrocento Sans"/>
                <a:ea typeface="Quattrocento Sans"/>
                <a:cs typeface="Quattrocento Sans"/>
                <a:sym typeface="Quattrocento Sans"/>
              </a:defRPr>
            </a:lvl9pPr>
          </a:lstStyle>
          <a:p>
            <a:endParaRPr/>
          </a:p>
        </p:txBody>
      </p:sp>
    </p:spTree>
    <p:extLst>
      <p:ext uri="{BB962C8B-B14F-4D97-AF65-F5344CB8AC3E}">
        <p14:creationId xmlns:p14="http://schemas.microsoft.com/office/powerpoint/2010/main" val="50375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838200" y="365125"/>
            <a:ext cx="10515600" cy="1325700"/>
          </a:xfrm>
          <a:prstGeom prst="rect">
            <a:avLst/>
          </a:prstGeom>
        </p:spPr>
        <p:txBody>
          <a:bodyPr spcFirstLastPara="1" wrap="square" lIns="91425" tIns="45700" rIns="91425" bIns="45700" anchor="t" anchorCtr="0">
            <a:noAutofit/>
          </a:bodyPr>
          <a:lstStyle>
            <a:lvl1pPr lvl="0">
              <a:spcBef>
                <a:spcPts val="0"/>
              </a:spcBef>
              <a:spcAft>
                <a:spcPts val="0"/>
              </a:spcAft>
              <a:buNone/>
              <a:defRPr>
                <a:latin typeface="Quattrocento Sans"/>
                <a:ea typeface="Quattrocento Sans"/>
                <a:cs typeface="Quattrocento Sans"/>
                <a:sym typeface="Quattrocento Sans"/>
              </a:defRPr>
            </a:lvl1pPr>
            <a:lvl2pPr lvl="1">
              <a:spcBef>
                <a:spcPts val="0"/>
              </a:spcBef>
              <a:spcAft>
                <a:spcPts val="0"/>
              </a:spcAft>
              <a:buNone/>
              <a:defRPr>
                <a:latin typeface="Quattrocento Sans"/>
                <a:ea typeface="Quattrocento Sans"/>
                <a:cs typeface="Quattrocento Sans"/>
                <a:sym typeface="Quattrocento Sans"/>
              </a:defRPr>
            </a:lvl2pPr>
            <a:lvl3pPr lvl="2">
              <a:spcBef>
                <a:spcPts val="0"/>
              </a:spcBef>
              <a:spcAft>
                <a:spcPts val="0"/>
              </a:spcAft>
              <a:buNone/>
              <a:defRPr>
                <a:latin typeface="Quattrocento Sans"/>
                <a:ea typeface="Quattrocento Sans"/>
                <a:cs typeface="Quattrocento Sans"/>
                <a:sym typeface="Quattrocento Sans"/>
              </a:defRPr>
            </a:lvl3pPr>
            <a:lvl4pPr lvl="3">
              <a:spcBef>
                <a:spcPts val="0"/>
              </a:spcBef>
              <a:spcAft>
                <a:spcPts val="0"/>
              </a:spcAft>
              <a:buNone/>
              <a:defRPr>
                <a:latin typeface="Quattrocento Sans"/>
                <a:ea typeface="Quattrocento Sans"/>
                <a:cs typeface="Quattrocento Sans"/>
                <a:sym typeface="Quattrocento Sans"/>
              </a:defRPr>
            </a:lvl4pPr>
            <a:lvl5pPr lvl="4">
              <a:spcBef>
                <a:spcPts val="0"/>
              </a:spcBef>
              <a:spcAft>
                <a:spcPts val="0"/>
              </a:spcAft>
              <a:buNone/>
              <a:defRPr>
                <a:latin typeface="Quattrocento Sans"/>
                <a:ea typeface="Quattrocento Sans"/>
                <a:cs typeface="Quattrocento Sans"/>
                <a:sym typeface="Quattrocento Sans"/>
              </a:defRPr>
            </a:lvl5pPr>
            <a:lvl6pPr lvl="5">
              <a:spcBef>
                <a:spcPts val="0"/>
              </a:spcBef>
              <a:spcAft>
                <a:spcPts val="0"/>
              </a:spcAft>
              <a:buNone/>
              <a:defRPr>
                <a:latin typeface="Quattrocento Sans"/>
                <a:ea typeface="Quattrocento Sans"/>
                <a:cs typeface="Quattrocento Sans"/>
                <a:sym typeface="Quattrocento Sans"/>
              </a:defRPr>
            </a:lvl6pPr>
            <a:lvl7pPr lvl="6">
              <a:spcBef>
                <a:spcPts val="0"/>
              </a:spcBef>
              <a:spcAft>
                <a:spcPts val="0"/>
              </a:spcAft>
              <a:buNone/>
              <a:defRPr>
                <a:latin typeface="Quattrocento Sans"/>
                <a:ea typeface="Quattrocento Sans"/>
                <a:cs typeface="Quattrocento Sans"/>
                <a:sym typeface="Quattrocento Sans"/>
              </a:defRPr>
            </a:lvl7pPr>
            <a:lvl8pPr lvl="7">
              <a:spcBef>
                <a:spcPts val="0"/>
              </a:spcBef>
              <a:spcAft>
                <a:spcPts val="0"/>
              </a:spcAft>
              <a:buNone/>
              <a:defRPr>
                <a:latin typeface="Quattrocento Sans"/>
                <a:ea typeface="Quattrocento Sans"/>
                <a:cs typeface="Quattrocento Sans"/>
                <a:sym typeface="Quattrocento Sans"/>
              </a:defRPr>
            </a:lvl8pPr>
            <a:lvl9pPr lvl="8">
              <a:spcBef>
                <a:spcPts val="0"/>
              </a:spcBef>
              <a:spcAft>
                <a:spcPts val="0"/>
              </a:spcAft>
              <a:buNone/>
              <a:defRPr>
                <a:latin typeface="Quattrocento Sans"/>
                <a:ea typeface="Quattrocento Sans"/>
                <a:cs typeface="Quattrocento Sans"/>
                <a:sym typeface="Quattrocento Sans"/>
              </a:defRPr>
            </a:lvl9pPr>
          </a:lstStyle>
          <a:p>
            <a:endParaRPr/>
          </a:p>
        </p:txBody>
      </p:sp>
      <p:pic>
        <p:nvPicPr>
          <p:cNvPr id="36" name="Google Shape;36;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7" name="Google Shape;37;p4"/>
          <p:cNvPicPr preferRelativeResize="0"/>
          <p:nvPr/>
        </p:nvPicPr>
        <p:blipFill rotWithShape="1">
          <a:blip r:embed="rId3">
            <a:alphaModFix/>
          </a:blip>
          <a:srcRect/>
          <a:stretch/>
        </p:blipFill>
        <p:spPr>
          <a:xfrm>
            <a:off x="131803" y="3997842"/>
            <a:ext cx="12036633" cy="2488018"/>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4"/>
        <p:cNvGrpSpPr/>
        <p:nvPr/>
      </p:nvGrpSpPr>
      <p:grpSpPr>
        <a:xfrm>
          <a:off x="0" y="0"/>
          <a:ext cx="0" cy="0"/>
          <a:chOff x="0" y="0"/>
          <a:chExt cx="0" cy="0"/>
        </a:xfrm>
      </p:grpSpPr>
      <p:sp>
        <p:nvSpPr>
          <p:cNvPr id="55" name="Google Shape;55;p10"/>
          <p:cNvSpPr txBox="1">
            <a:spLocks noGrp="1"/>
          </p:cNvSpPr>
          <p:nvPr>
            <p:ph type="ctrTitle"/>
          </p:nvPr>
        </p:nvSpPr>
        <p:spPr>
          <a:xfrm>
            <a:off x="415611" y="992767"/>
            <a:ext cx="11360700" cy="2736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900"/>
              <a:buChar char="●"/>
              <a:defRPr sz="6900"/>
            </a:lvl1pPr>
            <a:lvl2pPr lvl="1" algn="ctr" rtl="0">
              <a:spcBef>
                <a:spcPts val="0"/>
              </a:spcBef>
              <a:spcAft>
                <a:spcPts val="0"/>
              </a:spcAft>
              <a:buSzPts val="6900"/>
              <a:buChar char="○"/>
              <a:defRPr sz="6900"/>
            </a:lvl2pPr>
            <a:lvl3pPr lvl="2" algn="ctr" rtl="0">
              <a:spcBef>
                <a:spcPts val="0"/>
              </a:spcBef>
              <a:spcAft>
                <a:spcPts val="0"/>
              </a:spcAft>
              <a:buSzPts val="6900"/>
              <a:buChar char="■"/>
              <a:defRPr sz="6900"/>
            </a:lvl3pPr>
            <a:lvl4pPr lvl="3" algn="ctr" rtl="0">
              <a:spcBef>
                <a:spcPts val="0"/>
              </a:spcBef>
              <a:spcAft>
                <a:spcPts val="0"/>
              </a:spcAft>
              <a:buSzPts val="6900"/>
              <a:buChar char="●"/>
              <a:defRPr sz="6900"/>
            </a:lvl4pPr>
            <a:lvl5pPr lvl="4" algn="ctr" rtl="0">
              <a:spcBef>
                <a:spcPts val="0"/>
              </a:spcBef>
              <a:spcAft>
                <a:spcPts val="0"/>
              </a:spcAft>
              <a:buSzPts val="6900"/>
              <a:buChar char="○"/>
              <a:defRPr sz="6900"/>
            </a:lvl5pPr>
            <a:lvl6pPr lvl="5" algn="ctr" rtl="0">
              <a:spcBef>
                <a:spcPts val="0"/>
              </a:spcBef>
              <a:spcAft>
                <a:spcPts val="0"/>
              </a:spcAft>
              <a:buSzPts val="6900"/>
              <a:buChar char="■"/>
              <a:defRPr sz="6900"/>
            </a:lvl6pPr>
            <a:lvl7pPr lvl="6" algn="ctr" rtl="0">
              <a:spcBef>
                <a:spcPts val="0"/>
              </a:spcBef>
              <a:spcAft>
                <a:spcPts val="0"/>
              </a:spcAft>
              <a:buSzPts val="6900"/>
              <a:buChar char="●"/>
              <a:defRPr sz="6900"/>
            </a:lvl7pPr>
            <a:lvl8pPr lvl="7" algn="ctr" rtl="0">
              <a:spcBef>
                <a:spcPts val="0"/>
              </a:spcBef>
              <a:spcAft>
                <a:spcPts val="0"/>
              </a:spcAft>
              <a:buSzPts val="6900"/>
              <a:buChar char="○"/>
              <a:defRPr sz="6900"/>
            </a:lvl8pPr>
            <a:lvl9pPr lvl="8" algn="ctr" rtl="0">
              <a:spcBef>
                <a:spcPts val="0"/>
              </a:spcBef>
              <a:spcAft>
                <a:spcPts val="0"/>
              </a:spcAft>
              <a:buSzPts val="6900"/>
              <a:buChar char="■"/>
              <a:defRPr sz="6900"/>
            </a:lvl9pPr>
          </a:lstStyle>
          <a:p>
            <a:endParaRPr/>
          </a:p>
        </p:txBody>
      </p:sp>
      <p:sp>
        <p:nvSpPr>
          <p:cNvPr id="56" name="Google Shape;56;p10"/>
          <p:cNvSpPr txBox="1">
            <a:spLocks noGrp="1"/>
          </p:cNvSpPr>
          <p:nvPr>
            <p:ph type="subTitle" idx="1"/>
          </p:nvPr>
        </p:nvSpPr>
        <p:spPr>
          <a:xfrm>
            <a:off x="415600" y="3778833"/>
            <a:ext cx="11360700" cy="1056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57" name="Google Shape;57;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55457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415600" y="2867800"/>
            <a:ext cx="11360700" cy="1122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800"/>
              <a:buChar char="●"/>
              <a:defRPr sz="4800"/>
            </a:lvl1pPr>
            <a:lvl2pPr lvl="1" algn="ctr" rtl="0">
              <a:spcBef>
                <a:spcPts val="0"/>
              </a:spcBef>
              <a:spcAft>
                <a:spcPts val="0"/>
              </a:spcAft>
              <a:buSzPts val="4800"/>
              <a:buChar char="○"/>
              <a:defRPr sz="4800"/>
            </a:lvl2pPr>
            <a:lvl3pPr lvl="2" algn="ctr" rtl="0">
              <a:spcBef>
                <a:spcPts val="0"/>
              </a:spcBef>
              <a:spcAft>
                <a:spcPts val="0"/>
              </a:spcAft>
              <a:buSzPts val="4800"/>
              <a:buChar char="■"/>
              <a:defRPr sz="4800"/>
            </a:lvl3pPr>
            <a:lvl4pPr lvl="3" algn="ctr" rtl="0">
              <a:spcBef>
                <a:spcPts val="0"/>
              </a:spcBef>
              <a:spcAft>
                <a:spcPts val="0"/>
              </a:spcAft>
              <a:buSzPts val="4800"/>
              <a:buChar char="●"/>
              <a:defRPr sz="4800"/>
            </a:lvl4pPr>
            <a:lvl5pPr lvl="4" algn="ctr" rtl="0">
              <a:spcBef>
                <a:spcPts val="0"/>
              </a:spcBef>
              <a:spcAft>
                <a:spcPts val="0"/>
              </a:spcAft>
              <a:buSzPts val="4800"/>
              <a:buChar char="○"/>
              <a:defRPr sz="4800"/>
            </a:lvl5pPr>
            <a:lvl6pPr lvl="5" algn="ctr" rtl="0">
              <a:spcBef>
                <a:spcPts val="0"/>
              </a:spcBef>
              <a:spcAft>
                <a:spcPts val="0"/>
              </a:spcAft>
              <a:buSzPts val="4800"/>
              <a:buChar char="■"/>
              <a:defRPr sz="4800"/>
            </a:lvl6pPr>
            <a:lvl7pPr lvl="6" algn="ctr" rtl="0">
              <a:spcBef>
                <a:spcPts val="0"/>
              </a:spcBef>
              <a:spcAft>
                <a:spcPts val="0"/>
              </a:spcAft>
              <a:buSzPts val="4800"/>
              <a:buChar char="●"/>
              <a:defRPr sz="4800"/>
            </a:lvl7pPr>
            <a:lvl8pPr lvl="7" algn="ctr" rtl="0">
              <a:spcBef>
                <a:spcPts val="0"/>
              </a:spcBef>
              <a:spcAft>
                <a:spcPts val="0"/>
              </a:spcAft>
              <a:buSzPts val="4800"/>
              <a:buChar char="○"/>
              <a:defRPr sz="4800"/>
            </a:lvl8pPr>
            <a:lvl9pPr lvl="8" algn="ctr" rtl="0">
              <a:spcBef>
                <a:spcPts val="0"/>
              </a:spcBef>
              <a:spcAft>
                <a:spcPts val="0"/>
              </a:spcAft>
              <a:buSzPts val="4800"/>
              <a:buChar char="■"/>
              <a:defRPr sz="4800"/>
            </a:lvl9pPr>
          </a:lstStyle>
          <a:p>
            <a:endParaRPr/>
          </a:p>
        </p:txBody>
      </p:sp>
      <p:sp>
        <p:nvSpPr>
          <p:cNvPr id="60" name="Google Shape;60;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83591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415600" y="593367"/>
            <a:ext cx="11360700" cy="763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3" name="Google Shape;63;p12"/>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4" name="Google Shape;64;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4894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415600" y="593367"/>
            <a:ext cx="11360700" cy="763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7" name="Google Shape;67;p13"/>
          <p:cNvSpPr txBox="1">
            <a:spLocks noGrp="1"/>
          </p:cNvSpPr>
          <p:nvPr>
            <p:ph type="body" idx="1"/>
          </p:nvPr>
        </p:nvSpPr>
        <p:spPr>
          <a:xfrm>
            <a:off x="415600" y="1536633"/>
            <a:ext cx="5333100" cy="4555200"/>
          </a:xfrm>
          <a:prstGeom prst="rect">
            <a:avLst/>
          </a:prstGeom>
          <a:noFill/>
          <a:ln>
            <a:noFill/>
          </a:ln>
        </p:spPr>
        <p:txBody>
          <a:bodyPr spcFirstLastPara="1" wrap="square" lIns="91425" tIns="91425" rIns="91425" bIns="91425" anchor="ctr" anchorCtr="0">
            <a:no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8" name="Google Shape;68;p13"/>
          <p:cNvSpPr txBox="1">
            <a:spLocks noGrp="1"/>
          </p:cNvSpPr>
          <p:nvPr>
            <p:ph type="body" idx="2"/>
          </p:nvPr>
        </p:nvSpPr>
        <p:spPr>
          <a:xfrm>
            <a:off x="6443200" y="1536633"/>
            <a:ext cx="5333100" cy="4555200"/>
          </a:xfrm>
          <a:prstGeom prst="rect">
            <a:avLst/>
          </a:prstGeom>
          <a:noFill/>
          <a:ln>
            <a:noFill/>
          </a:ln>
        </p:spPr>
        <p:txBody>
          <a:bodyPr spcFirstLastPara="1" wrap="square" lIns="91425" tIns="91425" rIns="91425" bIns="91425" anchor="ctr" anchorCtr="0">
            <a:no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9" name="Google Shape;69;p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2767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70"/>
        <p:cNvGrpSpPr/>
        <p:nvPr/>
      </p:nvGrpSpPr>
      <p:grpSpPr>
        <a:xfrm>
          <a:off x="0" y="0"/>
          <a:ext cx="0" cy="0"/>
          <a:chOff x="0" y="0"/>
          <a:chExt cx="0" cy="0"/>
        </a:xfrm>
      </p:grpSpPr>
      <p:sp>
        <p:nvSpPr>
          <p:cNvPr id="71" name="Google Shape;71;p14"/>
          <p:cNvSpPr/>
          <p:nvPr/>
        </p:nvSpPr>
        <p:spPr>
          <a:xfrm>
            <a:off x="0" y="0"/>
            <a:ext cx="3891600" cy="6973500"/>
          </a:xfrm>
          <a:prstGeom prst="rect">
            <a:avLst/>
          </a:prstGeom>
          <a:solidFill>
            <a:srgbClr val="123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2" name="Google Shape;72;p14"/>
          <p:cNvSpPr/>
          <p:nvPr/>
        </p:nvSpPr>
        <p:spPr>
          <a:xfrm>
            <a:off x="3880875" y="0"/>
            <a:ext cx="194700" cy="6973500"/>
          </a:xfrm>
          <a:prstGeom prst="rect">
            <a:avLst/>
          </a:prstGeom>
          <a:solidFill>
            <a:srgbClr val="01A3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73" name="Google Shape;73;p14"/>
          <p:cNvPicPr preferRelativeResize="0"/>
          <p:nvPr/>
        </p:nvPicPr>
        <p:blipFill rotWithShape="1">
          <a:blip r:embed="rId2">
            <a:alphaModFix/>
          </a:blip>
          <a:srcRect/>
          <a:stretch/>
        </p:blipFill>
        <p:spPr>
          <a:xfrm>
            <a:off x="847894" y="5738743"/>
            <a:ext cx="1097868" cy="336339"/>
          </a:xfrm>
          <a:prstGeom prst="rect">
            <a:avLst/>
          </a:prstGeom>
          <a:noFill/>
          <a:ln>
            <a:noFill/>
          </a:ln>
        </p:spPr>
      </p:pic>
      <p:pic>
        <p:nvPicPr>
          <p:cNvPr id="74" name="Google Shape;74;p14"/>
          <p:cNvPicPr preferRelativeResize="0"/>
          <p:nvPr/>
        </p:nvPicPr>
        <p:blipFill rotWithShape="1">
          <a:blip r:embed="rId3">
            <a:alphaModFix/>
          </a:blip>
          <a:srcRect/>
          <a:stretch/>
        </p:blipFill>
        <p:spPr>
          <a:xfrm>
            <a:off x="285307" y="5714532"/>
            <a:ext cx="305587" cy="336338"/>
          </a:xfrm>
          <a:prstGeom prst="rect">
            <a:avLst/>
          </a:prstGeom>
          <a:noFill/>
          <a:ln>
            <a:noFill/>
          </a:ln>
        </p:spPr>
      </p:pic>
      <p:sp>
        <p:nvSpPr>
          <p:cNvPr id="75" name="Google Shape;75;p14"/>
          <p:cNvSpPr/>
          <p:nvPr/>
        </p:nvSpPr>
        <p:spPr>
          <a:xfrm>
            <a:off x="4075575" y="80875"/>
            <a:ext cx="8116500" cy="6777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4833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415600" y="593367"/>
            <a:ext cx="11360700" cy="763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8" name="Google Shape;78;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66597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415600" y="740800"/>
            <a:ext cx="3744000" cy="100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3200"/>
              <a:buChar char="●"/>
              <a:defRPr sz="3200"/>
            </a:lvl1pPr>
            <a:lvl2pPr lvl="1" rtl="0">
              <a:spcBef>
                <a:spcPts val="0"/>
              </a:spcBef>
              <a:spcAft>
                <a:spcPts val="0"/>
              </a:spcAft>
              <a:buSzPts val="3200"/>
              <a:buChar char="○"/>
              <a:defRPr sz="3200"/>
            </a:lvl2pPr>
            <a:lvl3pPr lvl="2" rtl="0">
              <a:spcBef>
                <a:spcPts val="0"/>
              </a:spcBef>
              <a:spcAft>
                <a:spcPts val="0"/>
              </a:spcAft>
              <a:buSzPts val="3200"/>
              <a:buChar char="■"/>
              <a:defRPr sz="3200"/>
            </a:lvl3pPr>
            <a:lvl4pPr lvl="3" rtl="0">
              <a:spcBef>
                <a:spcPts val="0"/>
              </a:spcBef>
              <a:spcAft>
                <a:spcPts val="0"/>
              </a:spcAft>
              <a:buSzPts val="3200"/>
              <a:buChar char="●"/>
              <a:defRPr sz="3200"/>
            </a:lvl4pPr>
            <a:lvl5pPr lvl="4" rtl="0">
              <a:spcBef>
                <a:spcPts val="0"/>
              </a:spcBef>
              <a:spcAft>
                <a:spcPts val="0"/>
              </a:spcAft>
              <a:buSzPts val="3200"/>
              <a:buChar char="○"/>
              <a:defRPr sz="3200"/>
            </a:lvl5pPr>
            <a:lvl6pPr lvl="5" rtl="0">
              <a:spcBef>
                <a:spcPts val="0"/>
              </a:spcBef>
              <a:spcAft>
                <a:spcPts val="0"/>
              </a:spcAft>
              <a:buSzPts val="3200"/>
              <a:buChar char="■"/>
              <a:defRPr sz="3200"/>
            </a:lvl6pPr>
            <a:lvl7pPr lvl="6" rtl="0">
              <a:spcBef>
                <a:spcPts val="0"/>
              </a:spcBef>
              <a:spcAft>
                <a:spcPts val="0"/>
              </a:spcAft>
              <a:buSzPts val="3200"/>
              <a:buChar char="●"/>
              <a:defRPr sz="3200"/>
            </a:lvl7pPr>
            <a:lvl8pPr lvl="7" rtl="0">
              <a:spcBef>
                <a:spcPts val="0"/>
              </a:spcBef>
              <a:spcAft>
                <a:spcPts val="0"/>
              </a:spcAft>
              <a:buSzPts val="3200"/>
              <a:buChar char="○"/>
              <a:defRPr sz="3200"/>
            </a:lvl8pPr>
            <a:lvl9pPr lvl="8" rtl="0">
              <a:spcBef>
                <a:spcPts val="0"/>
              </a:spcBef>
              <a:spcAft>
                <a:spcPts val="0"/>
              </a:spcAft>
              <a:buSzPts val="3200"/>
              <a:buChar char="■"/>
              <a:defRPr sz="3200"/>
            </a:lvl9pPr>
          </a:lstStyle>
          <a:p>
            <a:endParaRPr/>
          </a:p>
        </p:txBody>
      </p:sp>
      <p:sp>
        <p:nvSpPr>
          <p:cNvPr id="81" name="Google Shape;81;p16"/>
          <p:cNvSpPr txBox="1">
            <a:spLocks noGrp="1"/>
          </p:cNvSpPr>
          <p:nvPr>
            <p:ph type="body" idx="1"/>
          </p:nvPr>
        </p:nvSpPr>
        <p:spPr>
          <a:xfrm>
            <a:off x="415600" y="1852800"/>
            <a:ext cx="3744000" cy="4239300"/>
          </a:xfrm>
          <a:prstGeom prst="rect">
            <a:avLst/>
          </a:prstGeom>
          <a:noFill/>
          <a:ln>
            <a:noFill/>
          </a:ln>
        </p:spPr>
        <p:txBody>
          <a:bodyPr spcFirstLastPara="1" wrap="square" lIns="91425" tIns="91425" rIns="91425" bIns="91425" anchor="ctr" anchorCtr="0">
            <a:no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82" name="Google Shape;82;p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46117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653667" y="600200"/>
            <a:ext cx="8490300" cy="545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6400"/>
              <a:buChar char="●"/>
              <a:defRPr sz="6400"/>
            </a:lvl1pPr>
            <a:lvl2pPr lvl="1" rtl="0">
              <a:spcBef>
                <a:spcPts val="0"/>
              </a:spcBef>
              <a:spcAft>
                <a:spcPts val="0"/>
              </a:spcAft>
              <a:buSzPts val="6400"/>
              <a:buChar char="○"/>
              <a:defRPr sz="6400"/>
            </a:lvl2pPr>
            <a:lvl3pPr lvl="2" rtl="0">
              <a:spcBef>
                <a:spcPts val="0"/>
              </a:spcBef>
              <a:spcAft>
                <a:spcPts val="0"/>
              </a:spcAft>
              <a:buSzPts val="6400"/>
              <a:buChar char="■"/>
              <a:defRPr sz="6400"/>
            </a:lvl3pPr>
            <a:lvl4pPr lvl="3" rtl="0">
              <a:spcBef>
                <a:spcPts val="0"/>
              </a:spcBef>
              <a:spcAft>
                <a:spcPts val="0"/>
              </a:spcAft>
              <a:buSzPts val="6400"/>
              <a:buChar char="●"/>
              <a:defRPr sz="6400"/>
            </a:lvl4pPr>
            <a:lvl5pPr lvl="4" rtl="0">
              <a:spcBef>
                <a:spcPts val="0"/>
              </a:spcBef>
              <a:spcAft>
                <a:spcPts val="0"/>
              </a:spcAft>
              <a:buSzPts val="6400"/>
              <a:buChar char="○"/>
              <a:defRPr sz="6400"/>
            </a:lvl5pPr>
            <a:lvl6pPr lvl="5" rtl="0">
              <a:spcBef>
                <a:spcPts val="0"/>
              </a:spcBef>
              <a:spcAft>
                <a:spcPts val="0"/>
              </a:spcAft>
              <a:buSzPts val="6400"/>
              <a:buChar char="■"/>
              <a:defRPr sz="6400"/>
            </a:lvl6pPr>
            <a:lvl7pPr lvl="6" rtl="0">
              <a:spcBef>
                <a:spcPts val="0"/>
              </a:spcBef>
              <a:spcAft>
                <a:spcPts val="0"/>
              </a:spcAft>
              <a:buSzPts val="6400"/>
              <a:buChar char="●"/>
              <a:defRPr sz="6400"/>
            </a:lvl7pPr>
            <a:lvl8pPr lvl="7" rtl="0">
              <a:spcBef>
                <a:spcPts val="0"/>
              </a:spcBef>
              <a:spcAft>
                <a:spcPts val="0"/>
              </a:spcAft>
              <a:buSzPts val="6400"/>
              <a:buChar char="○"/>
              <a:defRPr sz="6400"/>
            </a:lvl8pPr>
            <a:lvl9pPr lvl="8" rtl="0">
              <a:spcBef>
                <a:spcPts val="0"/>
              </a:spcBef>
              <a:spcAft>
                <a:spcPts val="0"/>
              </a:spcAft>
              <a:buSzPts val="6400"/>
              <a:buChar char="■"/>
              <a:defRPr sz="6400"/>
            </a:lvl9pPr>
          </a:lstStyle>
          <a:p>
            <a:endParaRPr/>
          </a:p>
        </p:txBody>
      </p:sp>
      <p:sp>
        <p:nvSpPr>
          <p:cNvPr id="85" name="Google Shape;85;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118507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6"/>
        <p:cNvGrpSpPr/>
        <p:nvPr/>
      </p:nvGrpSpPr>
      <p:grpSpPr>
        <a:xfrm>
          <a:off x="0" y="0"/>
          <a:ext cx="0" cy="0"/>
          <a:chOff x="0" y="0"/>
          <a:chExt cx="0" cy="0"/>
        </a:xfrm>
      </p:grpSpPr>
      <p:sp>
        <p:nvSpPr>
          <p:cNvPr id="87" name="Google Shape;87;p18"/>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8" name="Google Shape;88;p18"/>
          <p:cNvSpPr txBox="1">
            <a:spLocks noGrp="1"/>
          </p:cNvSpPr>
          <p:nvPr>
            <p:ph type="title"/>
          </p:nvPr>
        </p:nvSpPr>
        <p:spPr>
          <a:xfrm>
            <a:off x="354000" y="1644233"/>
            <a:ext cx="5393700" cy="1976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600"/>
              <a:buChar char="●"/>
              <a:defRPr sz="5600"/>
            </a:lvl1pPr>
            <a:lvl2pPr lvl="1" algn="ctr" rtl="0">
              <a:spcBef>
                <a:spcPts val="0"/>
              </a:spcBef>
              <a:spcAft>
                <a:spcPts val="0"/>
              </a:spcAft>
              <a:buSzPts val="5600"/>
              <a:buChar char="○"/>
              <a:defRPr sz="5600"/>
            </a:lvl2pPr>
            <a:lvl3pPr lvl="2" algn="ctr" rtl="0">
              <a:spcBef>
                <a:spcPts val="0"/>
              </a:spcBef>
              <a:spcAft>
                <a:spcPts val="0"/>
              </a:spcAft>
              <a:buSzPts val="5600"/>
              <a:buChar char="■"/>
              <a:defRPr sz="5600"/>
            </a:lvl3pPr>
            <a:lvl4pPr lvl="3" algn="ctr" rtl="0">
              <a:spcBef>
                <a:spcPts val="0"/>
              </a:spcBef>
              <a:spcAft>
                <a:spcPts val="0"/>
              </a:spcAft>
              <a:buSzPts val="5600"/>
              <a:buChar char="●"/>
              <a:defRPr sz="5600"/>
            </a:lvl4pPr>
            <a:lvl5pPr lvl="4" algn="ctr" rtl="0">
              <a:spcBef>
                <a:spcPts val="0"/>
              </a:spcBef>
              <a:spcAft>
                <a:spcPts val="0"/>
              </a:spcAft>
              <a:buSzPts val="5600"/>
              <a:buChar char="○"/>
              <a:defRPr sz="5600"/>
            </a:lvl5pPr>
            <a:lvl6pPr lvl="5" algn="ctr" rtl="0">
              <a:spcBef>
                <a:spcPts val="0"/>
              </a:spcBef>
              <a:spcAft>
                <a:spcPts val="0"/>
              </a:spcAft>
              <a:buSzPts val="5600"/>
              <a:buChar char="■"/>
              <a:defRPr sz="5600"/>
            </a:lvl6pPr>
            <a:lvl7pPr lvl="6" algn="ctr" rtl="0">
              <a:spcBef>
                <a:spcPts val="0"/>
              </a:spcBef>
              <a:spcAft>
                <a:spcPts val="0"/>
              </a:spcAft>
              <a:buSzPts val="5600"/>
              <a:buChar char="●"/>
              <a:defRPr sz="5600"/>
            </a:lvl7pPr>
            <a:lvl8pPr lvl="7" algn="ctr" rtl="0">
              <a:spcBef>
                <a:spcPts val="0"/>
              </a:spcBef>
              <a:spcAft>
                <a:spcPts val="0"/>
              </a:spcAft>
              <a:buSzPts val="5600"/>
              <a:buChar char="○"/>
              <a:defRPr sz="5600"/>
            </a:lvl8pPr>
            <a:lvl9pPr lvl="8" algn="ctr" rtl="0">
              <a:spcBef>
                <a:spcPts val="0"/>
              </a:spcBef>
              <a:spcAft>
                <a:spcPts val="0"/>
              </a:spcAft>
              <a:buSzPts val="5600"/>
              <a:buChar char="■"/>
              <a:defRPr sz="5600"/>
            </a:lvl9pPr>
          </a:lstStyle>
          <a:p>
            <a:endParaRPr/>
          </a:p>
        </p:txBody>
      </p:sp>
      <p:sp>
        <p:nvSpPr>
          <p:cNvPr id="89" name="Google Shape;89;p18"/>
          <p:cNvSpPr txBox="1">
            <a:spLocks noGrp="1"/>
          </p:cNvSpPr>
          <p:nvPr>
            <p:ph type="subTitle" idx="1"/>
          </p:nvPr>
        </p:nvSpPr>
        <p:spPr>
          <a:xfrm>
            <a:off x="354000" y="3737433"/>
            <a:ext cx="5393700" cy="1646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0" name="Google Shape;90;p18"/>
          <p:cNvSpPr txBox="1">
            <a:spLocks noGrp="1"/>
          </p:cNvSpPr>
          <p:nvPr>
            <p:ph type="body" idx="2"/>
          </p:nvPr>
        </p:nvSpPr>
        <p:spPr>
          <a:xfrm>
            <a:off x="6586000" y="965433"/>
            <a:ext cx="5115900" cy="49269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1" name="Google Shape;91;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185537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2"/>
        <p:cNvGrpSpPr/>
        <p:nvPr/>
      </p:nvGrpSpPr>
      <p:grpSpPr>
        <a:xfrm>
          <a:off x="0" y="0"/>
          <a:ext cx="0" cy="0"/>
          <a:chOff x="0" y="0"/>
          <a:chExt cx="0" cy="0"/>
        </a:xfrm>
      </p:grpSpPr>
      <p:sp>
        <p:nvSpPr>
          <p:cNvPr id="93" name="Google Shape;93;p19"/>
          <p:cNvSpPr txBox="1">
            <a:spLocks noGrp="1"/>
          </p:cNvSpPr>
          <p:nvPr>
            <p:ph type="body" idx="1"/>
          </p:nvPr>
        </p:nvSpPr>
        <p:spPr>
          <a:xfrm>
            <a:off x="415600" y="5640767"/>
            <a:ext cx="7998300" cy="806700"/>
          </a:xfrm>
          <a:prstGeom prst="rect">
            <a:avLst/>
          </a:prstGeom>
          <a:noFill/>
          <a:ln>
            <a:noFill/>
          </a:ln>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400"/>
              <a:buNone/>
              <a:defRPr/>
            </a:lvl1pPr>
          </a:lstStyle>
          <a:p>
            <a:endParaRPr/>
          </a:p>
        </p:txBody>
      </p:sp>
      <p:sp>
        <p:nvSpPr>
          <p:cNvPr id="94" name="Google Shape;94;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278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38"/>
        <p:cNvGrpSpPr/>
        <p:nvPr/>
      </p:nvGrpSpPr>
      <p:grpSpPr>
        <a:xfrm>
          <a:off x="0" y="0"/>
          <a:ext cx="0" cy="0"/>
          <a:chOff x="0" y="0"/>
          <a:chExt cx="0" cy="0"/>
        </a:xfrm>
      </p:grpSpPr>
      <p:pic>
        <p:nvPicPr>
          <p:cNvPr id="39" name="Google Shape;39;p5"/>
          <p:cNvPicPr preferRelativeResize="0"/>
          <p:nvPr/>
        </p:nvPicPr>
        <p:blipFill rotWithShape="1">
          <a:blip r:embed="rId2">
            <a:alphaModFix/>
          </a:blip>
          <a:srcRect/>
          <a:stretch/>
        </p:blipFill>
        <p:spPr>
          <a:xfrm>
            <a:off x="0" y="0"/>
            <a:ext cx="12192000" cy="6943895"/>
          </a:xfrm>
          <a:prstGeom prst="rect">
            <a:avLst/>
          </a:prstGeom>
          <a:noFill/>
          <a:ln>
            <a:noFill/>
          </a:ln>
        </p:spPr>
      </p:pic>
      <p:pic>
        <p:nvPicPr>
          <p:cNvPr id="40" name="Google Shape;40;p5"/>
          <p:cNvPicPr preferRelativeResize="0"/>
          <p:nvPr/>
        </p:nvPicPr>
        <p:blipFill rotWithShape="1">
          <a:blip r:embed="rId3">
            <a:alphaModFix/>
          </a:blip>
          <a:srcRect/>
          <a:stretch/>
        </p:blipFill>
        <p:spPr>
          <a:xfrm>
            <a:off x="116589" y="3062178"/>
            <a:ext cx="4702954" cy="3328474"/>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5"/>
        <p:cNvGrpSpPr/>
        <p:nvPr/>
      </p:nvGrpSpPr>
      <p:grpSpPr>
        <a:xfrm>
          <a:off x="0" y="0"/>
          <a:ext cx="0" cy="0"/>
          <a:chOff x="0" y="0"/>
          <a:chExt cx="0" cy="0"/>
        </a:xfrm>
      </p:grpSpPr>
      <p:sp>
        <p:nvSpPr>
          <p:cNvPr id="96" name="Google Shape;96;p20"/>
          <p:cNvSpPr txBox="1">
            <a:spLocks noGrp="1"/>
          </p:cNvSpPr>
          <p:nvPr>
            <p:ph type="title" hasCustomPrompt="1"/>
          </p:nvPr>
        </p:nvSpPr>
        <p:spPr>
          <a:xfrm>
            <a:off x="415600" y="1474833"/>
            <a:ext cx="11360700" cy="2618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6000"/>
              <a:buChar char="●"/>
              <a:defRPr sz="16000"/>
            </a:lvl1pPr>
            <a:lvl2pPr lvl="1" algn="ctr" rtl="0">
              <a:spcBef>
                <a:spcPts val="0"/>
              </a:spcBef>
              <a:spcAft>
                <a:spcPts val="0"/>
              </a:spcAft>
              <a:buSzPts val="16000"/>
              <a:buChar char="○"/>
              <a:defRPr sz="16000"/>
            </a:lvl2pPr>
            <a:lvl3pPr lvl="2" algn="ctr" rtl="0">
              <a:spcBef>
                <a:spcPts val="0"/>
              </a:spcBef>
              <a:spcAft>
                <a:spcPts val="0"/>
              </a:spcAft>
              <a:buSzPts val="16000"/>
              <a:buChar char="■"/>
              <a:defRPr sz="16000"/>
            </a:lvl3pPr>
            <a:lvl4pPr lvl="3" algn="ctr" rtl="0">
              <a:spcBef>
                <a:spcPts val="0"/>
              </a:spcBef>
              <a:spcAft>
                <a:spcPts val="0"/>
              </a:spcAft>
              <a:buSzPts val="16000"/>
              <a:buChar char="●"/>
              <a:defRPr sz="16000"/>
            </a:lvl4pPr>
            <a:lvl5pPr lvl="4" algn="ctr" rtl="0">
              <a:spcBef>
                <a:spcPts val="0"/>
              </a:spcBef>
              <a:spcAft>
                <a:spcPts val="0"/>
              </a:spcAft>
              <a:buSzPts val="16000"/>
              <a:buChar char="○"/>
              <a:defRPr sz="16000"/>
            </a:lvl5pPr>
            <a:lvl6pPr lvl="5" algn="ctr" rtl="0">
              <a:spcBef>
                <a:spcPts val="0"/>
              </a:spcBef>
              <a:spcAft>
                <a:spcPts val="0"/>
              </a:spcAft>
              <a:buSzPts val="16000"/>
              <a:buChar char="■"/>
              <a:defRPr sz="16000"/>
            </a:lvl6pPr>
            <a:lvl7pPr lvl="6" algn="ctr" rtl="0">
              <a:spcBef>
                <a:spcPts val="0"/>
              </a:spcBef>
              <a:spcAft>
                <a:spcPts val="0"/>
              </a:spcAft>
              <a:buSzPts val="16000"/>
              <a:buChar char="●"/>
              <a:defRPr sz="16000"/>
            </a:lvl7pPr>
            <a:lvl8pPr lvl="7" algn="ctr" rtl="0">
              <a:spcBef>
                <a:spcPts val="0"/>
              </a:spcBef>
              <a:spcAft>
                <a:spcPts val="0"/>
              </a:spcAft>
              <a:buSzPts val="16000"/>
              <a:buChar char="○"/>
              <a:defRPr sz="16000"/>
            </a:lvl8pPr>
            <a:lvl9pPr lvl="8" algn="ctr" rtl="0">
              <a:spcBef>
                <a:spcPts val="0"/>
              </a:spcBef>
              <a:spcAft>
                <a:spcPts val="0"/>
              </a:spcAft>
              <a:buSzPts val="16000"/>
              <a:buChar char="■"/>
              <a:defRPr sz="16000"/>
            </a:lvl9pPr>
          </a:lstStyle>
          <a:p>
            <a:r>
              <a:t>xx%</a:t>
            </a:r>
          </a:p>
        </p:txBody>
      </p:sp>
      <p:sp>
        <p:nvSpPr>
          <p:cNvPr id="97" name="Google Shape;97;p20"/>
          <p:cNvSpPr txBox="1">
            <a:spLocks noGrp="1"/>
          </p:cNvSpPr>
          <p:nvPr>
            <p:ph type="body" idx="1"/>
          </p:nvPr>
        </p:nvSpPr>
        <p:spPr>
          <a:xfrm>
            <a:off x="415600" y="4202967"/>
            <a:ext cx="11360700" cy="1734300"/>
          </a:xfrm>
          <a:prstGeom prst="rect">
            <a:avLst/>
          </a:prstGeom>
          <a:noFill/>
          <a:ln>
            <a:noFill/>
          </a:ln>
        </p:spPr>
        <p:txBody>
          <a:bodyPr spcFirstLastPara="1" wrap="square" lIns="91425" tIns="91425" rIns="91425" bIns="91425" anchor="ctr" anchorCtr="0">
            <a:noAutofit/>
          </a:bodyPr>
          <a:lstStyle>
            <a:lvl1pPr marL="457200" lvl="0" indent="-317500" algn="ctr" rtl="0">
              <a:spcBef>
                <a:spcPts val="0"/>
              </a:spcBef>
              <a:spcAft>
                <a:spcPts val="0"/>
              </a:spcAft>
              <a:buSzPts val="14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8" name="Google Shape;98;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70900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
        <p:nvSpPr>
          <p:cNvPr id="100" name="Google Shape;100;p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562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6">
  <p:cSld name="CUSTOM_5">
    <p:spTree>
      <p:nvGrpSpPr>
        <p:cNvPr id="1" name="Shape 41"/>
        <p:cNvGrpSpPr/>
        <p:nvPr/>
      </p:nvGrpSpPr>
      <p:grpSpPr>
        <a:xfrm>
          <a:off x="0" y="0"/>
          <a:ext cx="0" cy="0"/>
          <a:chOff x="0" y="0"/>
          <a:chExt cx="0" cy="0"/>
        </a:xfrm>
      </p:grpSpPr>
      <p:sp>
        <p:nvSpPr>
          <p:cNvPr id="42" name="Google Shape;42;p6"/>
          <p:cNvSpPr/>
          <p:nvPr/>
        </p:nvSpPr>
        <p:spPr>
          <a:xfrm>
            <a:off x="0" y="0"/>
            <a:ext cx="3891600" cy="6973500"/>
          </a:xfrm>
          <a:prstGeom prst="rect">
            <a:avLst/>
          </a:prstGeom>
          <a:solidFill>
            <a:srgbClr val="123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3" name="Google Shape;43;p6"/>
          <p:cNvSpPr/>
          <p:nvPr/>
        </p:nvSpPr>
        <p:spPr>
          <a:xfrm>
            <a:off x="3880875" y="0"/>
            <a:ext cx="194700" cy="6973500"/>
          </a:xfrm>
          <a:prstGeom prst="rect">
            <a:avLst/>
          </a:prstGeom>
          <a:solidFill>
            <a:srgbClr val="01A3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44" name="Google Shape;44;p6"/>
          <p:cNvPicPr preferRelativeResize="0"/>
          <p:nvPr/>
        </p:nvPicPr>
        <p:blipFill rotWithShape="1">
          <a:blip r:embed="rId2">
            <a:alphaModFix/>
          </a:blip>
          <a:srcRect/>
          <a:stretch/>
        </p:blipFill>
        <p:spPr>
          <a:xfrm>
            <a:off x="847894" y="5738743"/>
            <a:ext cx="1097868" cy="336339"/>
          </a:xfrm>
          <a:prstGeom prst="rect">
            <a:avLst/>
          </a:prstGeom>
          <a:noFill/>
          <a:ln>
            <a:noFill/>
          </a:ln>
        </p:spPr>
      </p:pic>
      <p:pic>
        <p:nvPicPr>
          <p:cNvPr id="45" name="Google Shape;45;p6"/>
          <p:cNvPicPr preferRelativeResize="0"/>
          <p:nvPr/>
        </p:nvPicPr>
        <p:blipFill rotWithShape="1">
          <a:blip r:embed="rId3">
            <a:alphaModFix/>
          </a:blip>
          <a:srcRect/>
          <a:stretch/>
        </p:blipFill>
        <p:spPr>
          <a:xfrm>
            <a:off x="285307" y="5714532"/>
            <a:ext cx="305587" cy="336338"/>
          </a:xfrm>
          <a:prstGeom prst="rect">
            <a:avLst/>
          </a:prstGeom>
          <a:noFill/>
          <a:ln>
            <a:noFill/>
          </a:ln>
        </p:spPr>
      </p:pic>
      <p:sp>
        <p:nvSpPr>
          <p:cNvPr id="46" name="Google Shape;46;p6"/>
          <p:cNvSpPr/>
          <p:nvPr/>
        </p:nvSpPr>
        <p:spPr>
          <a:xfrm>
            <a:off x="4075575" y="80875"/>
            <a:ext cx="8116500" cy="6777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7">
  <p:cSld name="CUSTOM_6">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838200" y="365125"/>
            <a:ext cx="10515600" cy="1325700"/>
          </a:xfrm>
          <a:prstGeom prst="rect">
            <a:avLst/>
          </a:prstGeom>
        </p:spPr>
        <p:txBody>
          <a:bodyPr spcFirstLastPara="1" wrap="square" lIns="91425" tIns="45700" rIns="91425" bIns="45700" anchor="t" anchorCtr="0">
            <a:noAutofit/>
          </a:bodyPr>
          <a:lstStyle>
            <a:lvl1pPr lvl="0">
              <a:spcBef>
                <a:spcPts val="0"/>
              </a:spcBef>
              <a:spcAft>
                <a:spcPts val="0"/>
              </a:spcAft>
              <a:buNone/>
              <a:defRPr>
                <a:latin typeface="Quattrocento Sans"/>
                <a:ea typeface="Quattrocento Sans"/>
                <a:cs typeface="Quattrocento Sans"/>
                <a:sym typeface="Quattrocento Sans"/>
              </a:defRPr>
            </a:lvl1pPr>
            <a:lvl2pPr lvl="1">
              <a:spcBef>
                <a:spcPts val="0"/>
              </a:spcBef>
              <a:spcAft>
                <a:spcPts val="0"/>
              </a:spcAft>
              <a:buNone/>
              <a:defRPr>
                <a:latin typeface="Quattrocento Sans"/>
                <a:ea typeface="Quattrocento Sans"/>
                <a:cs typeface="Quattrocento Sans"/>
                <a:sym typeface="Quattrocento Sans"/>
              </a:defRPr>
            </a:lvl2pPr>
            <a:lvl3pPr lvl="2">
              <a:spcBef>
                <a:spcPts val="0"/>
              </a:spcBef>
              <a:spcAft>
                <a:spcPts val="0"/>
              </a:spcAft>
              <a:buNone/>
              <a:defRPr>
                <a:latin typeface="Quattrocento Sans"/>
                <a:ea typeface="Quattrocento Sans"/>
                <a:cs typeface="Quattrocento Sans"/>
                <a:sym typeface="Quattrocento Sans"/>
              </a:defRPr>
            </a:lvl3pPr>
            <a:lvl4pPr lvl="3">
              <a:spcBef>
                <a:spcPts val="0"/>
              </a:spcBef>
              <a:spcAft>
                <a:spcPts val="0"/>
              </a:spcAft>
              <a:buNone/>
              <a:defRPr>
                <a:latin typeface="Quattrocento Sans"/>
                <a:ea typeface="Quattrocento Sans"/>
                <a:cs typeface="Quattrocento Sans"/>
                <a:sym typeface="Quattrocento Sans"/>
              </a:defRPr>
            </a:lvl4pPr>
            <a:lvl5pPr lvl="4">
              <a:spcBef>
                <a:spcPts val="0"/>
              </a:spcBef>
              <a:spcAft>
                <a:spcPts val="0"/>
              </a:spcAft>
              <a:buNone/>
              <a:defRPr>
                <a:latin typeface="Quattrocento Sans"/>
                <a:ea typeface="Quattrocento Sans"/>
                <a:cs typeface="Quattrocento Sans"/>
                <a:sym typeface="Quattrocento Sans"/>
              </a:defRPr>
            </a:lvl5pPr>
            <a:lvl6pPr lvl="5">
              <a:spcBef>
                <a:spcPts val="0"/>
              </a:spcBef>
              <a:spcAft>
                <a:spcPts val="0"/>
              </a:spcAft>
              <a:buNone/>
              <a:defRPr>
                <a:latin typeface="Quattrocento Sans"/>
                <a:ea typeface="Quattrocento Sans"/>
                <a:cs typeface="Quattrocento Sans"/>
                <a:sym typeface="Quattrocento Sans"/>
              </a:defRPr>
            </a:lvl6pPr>
            <a:lvl7pPr lvl="6">
              <a:spcBef>
                <a:spcPts val="0"/>
              </a:spcBef>
              <a:spcAft>
                <a:spcPts val="0"/>
              </a:spcAft>
              <a:buNone/>
              <a:defRPr>
                <a:latin typeface="Quattrocento Sans"/>
                <a:ea typeface="Quattrocento Sans"/>
                <a:cs typeface="Quattrocento Sans"/>
                <a:sym typeface="Quattrocento Sans"/>
              </a:defRPr>
            </a:lvl7pPr>
            <a:lvl8pPr lvl="7">
              <a:spcBef>
                <a:spcPts val="0"/>
              </a:spcBef>
              <a:spcAft>
                <a:spcPts val="0"/>
              </a:spcAft>
              <a:buNone/>
              <a:defRPr>
                <a:latin typeface="Quattrocento Sans"/>
                <a:ea typeface="Quattrocento Sans"/>
                <a:cs typeface="Quattrocento Sans"/>
                <a:sym typeface="Quattrocento Sans"/>
              </a:defRPr>
            </a:lvl8pPr>
            <a:lvl9pPr lvl="8">
              <a:spcBef>
                <a:spcPts val="0"/>
              </a:spcBef>
              <a:spcAft>
                <a:spcPts val="0"/>
              </a:spcAft>
              <a:buNone/>
              <a:defRPr>
                <a:latin typeface="Quattrocento Sans"/>
                <a:ea typeface="Quattrocento Sans"/>
                <a:cs typeface="Quattrocento Sans"/>
                <a:sym typeface="Quattrocento Sans"/>
              </a:defRPr>
            </a:lvl9pPr>
          </a:lstStyle>
          <a:p>
            <a:endParaRPr/>
          </a:p>
        </p:txBody>
      </p:sp>
      <p:pic>
        <p:nvPicPr>
          <p:cNvPr id="49" name="Google Shape;49;p7"/>
          <p:cNvPicPr preferRelativeResize="0"/>
          <p:nvPr/>
        </p:nvPicPr>
        <p:blipFill rotWithShape="1">
          <a:blip r:embed="rId2">
            <a:alphaModFix/>
          </a:blip>
          <a:srcRect/>
          <a:stretch/>
        </p:blipFill>
        <p:spPr>
          <a:xfrm>
            <a:off x="0" y="-10633"/>
            <a:ext cx="12192000" cy="694389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8200" y="365125"/>
            <a:ext cx="10515600" cy="1325700"/>
          </a:xfrm>
          <a:prstGeom prst="rect">
            <a:avLst/>
          </a:prstGeom>
        </p:spPr>
        <p:txBody>
          <a:bodyPr spcFirstLastPara="1" wrap="square" lIns="91425" tIns="45700" rIns="91425" bIns="45700" anchor="t" anchorCtr="0">
            <a:noAutofit/>
          </a:bodyPr>
          <a:lstStyle>
            <a:lvl1pPr lvl="0">
              <a:spcBef>
                <a:spcPts val="0"/>
              </a:spcBef>
              <a:spcAft>
                <a:spcPts val="0"/>
              </a:spcAft>
              <a:buNone/>
              <a:defRPr>
                <a:latin typeface="Quattrocento Sans"/>
                <a:ea typeface="Quattrocento Sans"/>
                <a:cs typeface="Quattrocento Sans"/>
                <a:sym typeface="Quattrocento Sans"/>
              </a:defRPr>
            </a:lvl1pPr>
            <a:lvl2pPr lvl="1">
              <a:spcBef>
                <a:spcPts val="0"/>
              </a:spcBef>
              <a:spcAft>
                <a:spcPts val="0"/>
              </a:spcAft>
              <a:buNone/>
              <a:defRPr>
                <a:latin typeface="Quattrocento Sans"/>
                <a:ea typeface="Quattrocento Sans"/>
                <a:cs typeface="Quattrocento Sans"/>
                <a:sym typeface="Quattrocento Sans"/>
              </a:defRPr>
            </a:lvl2pPr>
            <a:lvl3pPr lvl="2">
              <a:spcBef>
                <a:spcPts val="0"/>
              </a:spcBef>
              <a:spcAft>
                <a:spcPts val="0"/>
              </a:spcAft>
              <a:buNone/>
              <a:defRPr>
                <a:latin typeface="Quattrocento Sans"/>
                <a:ea typeface="Quattrocento Sans"/>
                <a:cs typeface="Quattrocento Sans"/>
                <a:sym typeface="Quattrocento Sans"/>
              </a:defRPr>
            </a:lvl3pPr>
            <a:lvl4pPr lvl="3">
              <a:spcBef>
                <a:spcPts val="0"/>
              </a:spcBef>
              <a:spcAft>
                <a:spcPts val="0"/>
              </a:spcAft>
              <a:buNone/>
              <a:defRPr>
                <a:latin typeface="Quattrocento Sans"/>
                <a:ea typeface="Quattrocento Sans"/>
                <a:cs typeface="Quattrocento Sans"/>
                <a:sym typeface="Quattrocento Sans"/>
              </a:defRPr>
            </a:lvl4pPr>
            <a:lvl5pPr lvl="4">
              <a:spcBef>
                <a:spcPts val="0"/>
              </a:spcBef>
              <a:spcAft>
                <a:spcPts val="0"/>
              </a:spcAft>
              <a:buNone/>
              <a:defRPr>
                <a:latin typeface="Quattrocento Sans"/>
                <a:ea typeface="Quattrocento Sans"/>
                <a:cs typeface="Quattrocento Sans"/>
                <a:sym typeface="Quattrocento Sans"/>
              </a:defRPr>
            </a:lvl5pPr>
            <a:lvl6pPr lvl="5">
              <a:spcBef>
                <a:spcPts val="0"/>
              </a:spcBef>
              <a:spcAft>
                <a:spcPts val="0"/>
              </a:spcAft>
              <a:buNone/>
              <a:defRPr>
                <a:latin typeface="Quattrocento Sans"/>
                <a:ea typeface="Quattrocento Sans"/>
                <a:cs typeface="Quattrocento Sans"/>
                <a:sym typeface="Quattrocento Sans"/>
              </a:defRPr>
            </a:lvl6pPr>
            <a:lvl7pPr lvl="6">
              <a:spcBef>
                <a:spcPts val="0"/>
              </a:spcBef>
              <a:spcAft>
                <a:spcPts val="0"/>
              </a:spcAft>
              <a:buNone/>
              <a:defRPr>
                <a:latin typeface="Quattrocento Sans"/>
                <a:ea typeface="Quattrocento Sans"/>
                <a:cs typeface="Quattrocento Sans"/>
                <a:sym typeface="Quattrocento Sans"/>
              </a:defRPr>
            </a:lvl7pPr>
            <a:lvl8pPr lvl="7">
              <a:spcBef>
                <a:spcPts val="0"/>
              </a:spcBef>
              <a:spcAft>
                <a:spcPts val="0"/>
              </a:spcAft>
              <a:buNone/>
              <a:defRPr>
                <a:latin typeface="Quattrocento Sans"/>
                <a:ea typeface="Quattrocento Sans"/>
                <a:cs typeface="Quattrocento Sans"/>
                <a:sym typeface="Quattrocento Sans"/>
              </a:defRPr>
            </a:lvl8pPr>
            <a:lvl9pPr lvl="8">
              <a:spcBef>
                <a:spcPts val="0"/>
              </a:spcBef>
              <a:spcAft>
                <a:spcPts val="0"/>
              </a:spcAft>
              <a:buNone/>
              <a:defRPr>
                <a:latin typeface="Quattrocento Sans"/>
                <a:ea typeface="Quattrocento Sans"/>
                <a:cs typeface="Quattrocento Sans"/>
                <a:sym typeface="Quattrocento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838200" y="365125"/>
            <a:ext cx="10515600" cy="1325700"/>
          </a:xfrm>
          <a:prstGeom prst="rect">
            <a:avLst/>
          </a:prstGeom>
        </p:spPr>
        <p:txBody>
          <a:bodyPr spcFirstLastPara="1" wrap="square" lIns="91425" tIns="45700" rIns="91425" bIns="45700" anchor="t" anchorCtr="0">
            <a:noAutofit/>
          </a:bodyPr>
          <a:lstStyle>
            <a:lvl1pPr lvl="0">
              <a:spcBef>
                <a:spcPts val="0"/>
              </a:spcBef>
              <a:spcAft>
                <a:spcPts val="0"/>
              </a:spcAft>
              <a:buNone/>
              <a:defRPr>
                <a:latin typeface="Quattrocento Sans"/>
                <a:ea typeface="Quattrocento Sans"/>
                <a:cs typeface="Quattrocento Sans"/>
                <a:sym typeface="Quattrocento Sans"/>
              </a:defRPr>
            </a:lvl1pPr>
            <a:lvl2pPr lvl="1">
              <a:spcBef>
                <a:spcPts val="0"/>
              </a:spcBef>
              <a:spcAft>
                <a:spcPts val="0"/>
              </a:spcAft>
              <a:buNone/>
              <a:defRPr>
                <a:latin typeface="Quattrocento Sans"/>
                <a:ea typeface="Quattrocento Sans"/>
                <a:cs typeface="Quattrocento Sans"/>
                <a:sym typeface="Quattrocento Sans"/>
              </a:defRPr>
            </a:lvl2pPr>
            <a:lvl3pPr lvl="2">
              <a:spcBef>
                <a:spcPts val="0"/>
              </a:spcBef>
              <a:spcAft>
                <a:spcPts val="0"/>
              </a:spcAft>
              <a:buNone/>
              <a:defRPr>
                <a:latin typeface="Quattrocento Sans"/>
                <a:ea typeface="Quattrocento Sans"/>
                <a:cs typeface="Quattrocento Sans"/>
                <a:sym typeface="Quattrocento Sans"/>
              </a:defRPr>
            </a:lvl3pPr>
            <a:lvl4pPr lvl="3">
              <a:spcBef>
                <a:spcPts val="0"/>
              </a:spcBef>
              <a:spcAft>
                <a:spcPts val="0"/>
              </a:spcAft>
              <a:buNone/>
              <a:defRPr>
                <a:latin typeface="Quattrocento Sans"/>
                <a:ea typeface="Quattrocento Sans"/>
                <a:cs typeface="Quattrocento Sans"/>
                <a:sym typeface="Quattrocento Sans"/>
              </a:defRPr>
            </a:lvl4pPr>
            <a:lvl5pPr lvl="4">
              <a:spcBef>
                <a:spcPts val="0"/>
              </a:spcBef>
              <a:spcAft>
                <a:spcPts val="0"/>
              </a:spcAft>
              <a:buNone/>
              <a:defRPr>
                <a:latin typeface="Quattrocento Sans"/>
                <a:ea typeface="Quattrocento Sans"/>
                <a:cs typeface="Quattrocento Sans"/>
                <a:sym typeface="Quattrocento Sans"/>
              </a:defRPr>
            </a:lvl5pPr>
            <a:lvl6pPr lvl="5">
              <a:spcBef>
                <a:spcPts val="0"/>
              </a:spcBef>
              <a:spcAft>
                <a:spcPts val="0"/>
              </a:spcAft>
              <a:buNone/>
              <a:defRPr>
                <a:latin typeface="Quattrocento Sans"/>
                <a:ea typeface="Quattrocento Sans"/>
                <a:cs typeface="Quattrocento Sans"/>
                <a:sym typeface="Quattrocento Sans"/>
              </a:defRPr>
            </a:lvl6pPr>
            <a:lvl7pPr lvl="6">
              <a:spcBef>
                <a:spcPts val="0"/>
              </a:spcBef>
              <a:spcAft>
                <a:spcPts val="0"/>
              </a:spcAft>
              <a:buNone/>
              <a:defRPr>
                <a:latin typeface="Quattrocento Sans"/>
                <a:ea typeface="Quattrocento Sans"/>
                <a:cs typeface="Quattrocento Sans"/>
                <a:sym typeface="Quattrocento Sans"/>
              </a:defRPr>
            </a:lvl7pPr>
            <a:lvl8pPr lvl="7">
              <a:spcBef>
                <a:spcPts val="0"/>
              </a:spcBef>
              <a:spcAft>
                <a:spcPts val="0"/>
              </a:spcAft>
              <a:buNone/>
              <a:defRPr>
                <a:latin typeface="Quattrocento Sans"/>
                <a:ea typeface="Quattrocento Sans"/>
                <a:cs typeface="Quattrocento Sans"/>
                <a:sym typeface="Quattrocento Sans"/>
              </a:defRPr>
            </a:lvl8pPr>
            <a:lvl9pPr lvl="8">
              <a:spcBef>
                <a:spcPts val="0"/>
              </a:spcBef>
              <a:spcAft>
                <a:spcPts val="0"/>
              </a:spcAft>
              <a:buNone/>
              <a:defRPr>
                <a:latin typeface="Quattrocento Sans"/>
                <a:ea typeface="Quattrocento Sans"/>
                <a:cs typeface="Quattrocento Sans"/>
                <a:sym typeface="Quattrocento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1pPr>
            <a:lvl2pPr marL="0" marR="0" lvl="1"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2pPr>
            <a:lvl3pPr marL="0" marR="0" lvl="2"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3pPr>
            <a:lvl4pPr marL="0" marR="0" lvl="3"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4pPr>
            <a:lvl5pPr marL="0" marR="0" lvl="4"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5pPr>
            <a:lvl6pPr marL="0" marR="0" lvl="5"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6pPr>
            <a:lvl7pPr marL="0" marR="0" lvl="6"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7pPr>
            <a:lvl8pPr marL="0" marR="0" lvl="7"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8pPr>
            <a:lvl9pPr marL="0" marR="0" lvl="8"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1" y="6321600"/>
            <a:ext cx="12192000" cy="536400"/>
          </a:xfrm>
          <a:prstGeom prst="rect">
            <a:avLst/>
          </a:prstGeom>
          <a:solidFill>
            <a:srgbClr val="3030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1" y="6321600"/>
            <a:ext cx="409500" cy="536400"/>
          </a:xfrm>
          <a:prstGeom prst="rect">
            <a:avLst/>
          </a:prstGeom>
          <a:solidFill>
            <a:srgbClr val="123E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23E85"/>
              </a:solidFill>
              <a:latin typeface="Arial"/>
              <a:ea typeface="Arial"/>
              <a:cs typeface="Arial"/>
              <a:sym typeface="Arial"/>
            </a:endParaRPr>
          </a:p>
        </p:txBody>
      </p:sp>
      <p:sp>
        <p:nvSpPr>
          <p:cNvPr id="17" name="Google Shape;17;p1"/>
          <p:cNvSpPr/>
          <p:nvPr/>
        </p:nvSpPr>
        <p:spPr>
          <a:xfrm>
            <a:off x="10561326" y="135559"/>
            <a:ext cx="1482300" cy="521100"/>
          </a:xfrm>
          <a:prstGeom prst="rect">
            <a:avLst/>
          </a:prstGeom>
          <a:blipFill rotWithShape="1">
            <a:blip r:embed="rId24">
              <a:alphaModFix/>
            </a:blip>
            <a:stretch>
              <a:fillRect/>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18" name="Google Shape;18;p1"/>
          <p:cNvPicPr preferRelativeResize="0"/>
          <p:nvPr/>
        </p:nvPicPr>
        <p:blipFill rotWithShape="1">
          <a:blip r:embed="rId25">
            <a:alphaModFix/>
          </a:blip>
          <a:srcRect/>
          <a:stretch/>
        </p:blipFill>
        <p:spPr>
          <a:xfrm>
            <a:off x="10218291" y="169895"/>
            <a:ext cx="419225" cy="4192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1"/>
          <p:cNvSpPr/>
          <p:nvPr/>
        </p:nvSpPr>
        <p:spPr>
          <a:xfrm>
            <a:off x="-1" y="6321600"/>
            <a:ext cx="12192000" cy="536400"/>
          </a:xfrm>
          <a:prstGeom prst="rect">
            <a:avLst/>
          </a:prstGeom>
          <a:solidFill>
            <a:srgbClr val="3030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1" y="6321600"/>
            <a:ext cx="409500" cy="536400"/>
          </a:xfrm>
          <a:prstGeom prst="rect">
            <a:avLst/>
          </a:prstGeom>
          <a:solidFill>
            <a:srgbClr val="123E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23E85"/>
              </a:solidFill>
              <a:latin typeface="Arial"/>
              <a:ea typeface="Arial"/>
              <a:cs typeface="Arial"/>
              <a:sym typeface="Arial"/>
            </a:endParaRPr>
          </a:p>
        </p:txBody>
      </p:sp>
      <p:sp>
        <p:nvSpPr>
          <p:cNvPr id="13" name="Google Shape;13;p1"/>
          <p:cNvSpPr/>
          <p:nvPr/>
        </p:nvSpPr>
        <p:spPr>
          <a:xfrm>
            <a:off x="10561326" y="135559"/>
            <a:ext cx="1482300" cy="521100"/>
          </a:xfrm>
          <a:prstGeom prst="rect">
            <a:avLst/>
          </a:prstGeom>
          <a:blipFill rotWithShape="1">
            <a:blip r:embed="rId21">
              <a:alphaModFix/>
            </a:blip>
            <a:stretch>
              <a:fillRect/>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14" name="Google Shape;14;p1"/>
          <p:cNvPicPr preferRelativeResize="0"/>
          <p:nvPr/>
        </p:nvPicPr>
        <p:blipFill rotWithShape="1">
          <a:blip r:embed="rId22">
            <a:alphaModFix/>
          </a:blip>
          <a:srcRect/>
          <a:stretch/>
        </p:blipFill>
        <p:spPr>
          <a:xfrm>
            <a:off x="10218291" y="169895"/>
            <a:ext cx="419225" cy="419225"/>
          </a:xfrm>
          <a:prstGeom prst="rect">
            <a:avLst/>
          </a:prstGeom>
          <a:noFill/>
          <a:ln>
            <a:noFill/>
          </a:ln>
        </p:spPr>
      </p:pic>
    </p:spTree>
    <p:extLst>
      <p:ext uri="{BB962C8B-B14F-4D97-AF65-F5344CB8AC3E}">
        <p14:creationId xmlns:p14="http://schemas.microsoft.com/office/powerpoint/2010/main" val="2796985963"/>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gif"/><Relationship Id="rId7" Type="http://schemas.openxmlformats.org/officeDocument/2006/relationships/hyperlink" Target="http://www.who.int/reproductivehealth/publications/mhealth/classification-digital-health-interventions/en/" TargetMode="External"/><Relationship Id="rId12"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33.gif"/><Relationship Id="rId11" Type="http://schemas.openxmlformats.org/officeDocument/2006/relationships/image" Target="../media/image37.png"/><Relationship Id="rId5" Type="http://schemas.openxmlformats.org/officeDocument/2006/relationships/image" Target="../media/image32.gif"/><Relationship Id="rId10" Type="http://schemas.openxmlformats.org/officeDocument/2006/relationships/image" Target="../media/image36.png"/><Relationship Id="rId4" Type="http://schemas.openxmlformats.org/officeDocument/2006/relationships/image" Target="../media/image31.gif"/><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1.xml"/><Relationship Id="rId6" Type="http://schemas.openxmlformats.org/officeDocument/2006/relationships/image" Target="../media/image4.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3E85"/>
        </a:solidFill>
        <a:effectLst/>
      </p:bgPr>
    </p:bg>
    <p:spTree>
      <p:nvGrpSpPr>
        <p:cNvPr id="1" name="Shape 188"/>
        <p:cNvGrpSpPr/>
        <p:nvPr/>
      </p:nvGrpSpPr>
      <p:grpSpPr>
        <a:xfrm>
          <a:off x="0" y="0"/>
          <a:ext cx="0" cy="0"/>
          <a:chOff x="0" y="0"/>
          <a:chExt cx="0" cy="0"/>
        </a:xfrm>
      </p:grpSpPr>
      <p:pic>
        <p:nvPicPr>
          <p:cNvPr id="189" name="Google Shape;189;p29"/>
          <p:cNvPicPr preferRelativeResize="0"/>
          <p:nvPr/>
        </p:nvPicPr>
        <p:blipFill rotWithShape="1">
          <a:blip r:embed="rId3">
            <a:alphaModFix/>
          </a:blip>
          <a:srcRect/>
          <a:stretch/>
        </p:blipFill>
        <p:spPr>
          <a:xfrm>
            <a:off x="-690812" y="0"/>
            <a:ext cx="12882823" cy="6858000"/>
          </a:xfrm>
          <a:prstGeom prst="rect">
            <a:avLst/>
          </a:prstGeom>
          <a:noFill/>
          <a:ln>
            <a:noFill/>
          </a:ln>
        </p:spPr>
      </p:pic>
      <p:sp>
        <p:nvSpPr>
          <p:cNvPr id="190" name="Google Shape;190;p29"/>
          <p:cNvSpPr txBox="1"/>
          <p:nvPr/>
        </p:nvSpPr>
        <p:spPr>
          <a:xfrm>
            <a:off x="539300" y="1338950"/>
            <a:ext cx="6519300" cy="264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dirty="0" smtClean="0">
                <a:solidFill>
                  <a:srgbClr val="FFFFFF"/>
                </a:solidFill>
                <a:latin typeface="Montserrat"/>
                <a:ea typeface="Montserrat"/>
                <a:cs typeface="Montserrat"/>
                <a:sym typeface="Montserrat"/>
              </a:rPr>
              <a:t>Introduction </a:t>
            </a:r>
            <a:r>
              <a:rPr lang="en-US" sz="3000" b="0" i="0" u="none" strike="noStrike" cap="none" dirty="0">
                <a:solidFill>
                  <a:srgbClr val="FFFFFF"/>
                </a:solidFill>
                <a:latin typeface="Montserrat"/>
                <a:ea typeface="Montserrat"/>
                <a:cs typeface="Montserrat"/>
                <a:sym typeface="Montserrat"/>
              </a:rPr>
              <a:t>to</a:t>
            </a:r>
            <a:endParaRPr sz="3000" b="0" i="0" u="none" strike="noStrike" cap="none" dirty="0">
              <a:solidFill>
                <a:srgbClr val="FFFFFF"/>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dirty="0">
                <a:solidFill>
                  <a:srgbClr val="FFFFFF"/>
                </a:solidFill>
                <a:latin typeface="Montserrat"/>
                <a:ea typeface="Montserrat"/>
                <a:cs typeface="Montserrat"/>
                <a:sym typeface="Montserrat"/>
              </a:rPr>
              <a:t>Digital Health: </a:t>
            </a:r>
            <a:endParaRPr sz="6000" b="1" dirty="0">
              <a:solidFill>
                <a:srgbClr val="FFFFFF"/>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6000"/>
              <a:buFont typeface="Arial"/>
              <a:buNone/>
            </a:pPr>
            <a:r>
              <a:rPr lang="en-US" sz="3600" b="1" dirty="0">
                <a:solidFill>
                  <a:srgbClr val="FFFFFF"/>
                </a:solidFill>
                <a:latin typeface="Montserrat"/>
                <a:ea typeface="Montserrat"/>
                <a:cs typeface="Montserrat"/>
                <a:sym typeface="Montserrat"/>
              </a:rPr>
              <a:t>Planning National Systems</a:t>
            </a:r>
            <a:endParaRPr sz="3600" b="1" dirty="0">
              <a:solidFill>
                <a:srgbClr val="FFFFFF"/>
              </a:solidFill>
              <a:latin typeface="Montserrat"/>
              <a:ea typeface="Montserrat"/>
              <a:cs typeface="Montserrat"/>
              <a:sym typeface="Montserrat"/>
            </a:endParaRPr>
          </a:p>
        </p:txBody>
      </p:sp>
      <p:sp>
        <p:nvSpPr>
          <p:cNvPr id="191" name="Google Shape;191;p29"/>
          <p:cNvSpPr/>
          <p:nvPr/>
        </p:nvSpPr>
        <p:spPr>
          <a:xfrm>
            <a:off x="2683566" y="987298"/>
            <a:ext cx="1063500" cy="79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2" name="Google Shape;192;p29"/>
          <p:cNvSpPr/>
          <p:nvPr/>
        </p:nvSpPr>
        <p:spPr>
          <a:xfrm>
            <a:off x="3899452" y="987299"/>
            <a:ext cx="155700" cy="82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193" name="Google Shape;193;p29"/>
          <p:cNvPicPr preferRelativeResize="0"/>
          <p:nvPr/>
        </p:nvPicPr>
        <p:blipFill rotWithShape="1">
          <a:blip r:embed="rId4">
            <a:alphaModFix/>
          </a:blip>
          <a:srcRect/>
          <a:stretch/>
        </p:blipFill>
        <p:spPr>
          <a:xfrm>
            <a:off x="248488" y="5888877"/>
            <a:ext cx="312990" cy="349812"/>
          </a:xfrm>
          <a:prstGeom prst="rect">
            <a:avLst/>
          </a:prstGeom>
          <a:noFill/>
          <a:ln>
            <a:noFill/>
          </a:ln>
        </p:spPr>
      </p:pic>
      <p:pic>
        <p:nvPicPr>
          <p:cNvPr id="194" name="Google Shape;194;p29"/>
          <p:cNvPicPr preferRelativeResize="0"/>
          <p:nvPr/>
        </p:nvPicPr>
        <p:blipFill rotWithShape="1">
          <a:blip r:embed="rId5">
            <a:alphaModFix/>
          </a:blip>
          <a:srcRect/>
          <a:stretch/>
        </p:blipFill>
        <p:spPr>
          <a:xfrm>
            <a:off x="663158" y="5888877"/>
            <a:ext cx="1141493" cy="349812"/>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0"/>
          <p:cNvSpPr txBox="1"/>
          <p:nvPr/>
        </p:nvSpPr>
        <p:spPr>
          <a:xfrm>
            <a:off x="786465" y="2307121"/>
            <a:ext cx="7529700" cy="677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dirty="0">
                <a:solidFill>
                  <a:srgbClr val="FFFFFF"/>
                </a:solidFill>
                <a:latin typeface="Montserrat"/>
                <a:ea typeface="Montserrat"/>
                <a:cs typeface="Montserrat"/>
                <a:sym typeface="Montserrat"/>
              </a:rPr>
              <a:t>Section </a:t>
            </a:r>
            <a:r>
              <a:rPr lang="en-US" sz="6000" b="1" i="0" u="none" strike="noStrike" cap="none" dirty="0" smtClean="0">
                <a:solidFill>
                  <a:srgbClr val="FFFFFF"/>
                </a:solidFill>
                <a:latin typeface="Montserrat"/>
                <a:ea typeface="Montserrat"/>
                <a:cs typeface="Montserrat"/>
                <a:sym typeface="Montserrat"/>
              </a:rPr>
              <a:t>2</a:t>
            </a:r>
            <a:endParaRPr sz="2000" i="0" u="none" strike="noStrike" cap="none" dirty="0">
              <a:solidFill>
                <a:srgbClr val="FFFFFF"/>
              </a:solidFill>
              <a:latin typeface="Montserrat"/>
              <a:ea typeface="Montserrat"/>
              <a:cs typeface="Montserrat"/>
              <a:sym typeface="Montserrat"/>
            </a:endParaRPr>
          </a:p>
        </p:txBody>
      </p:sp>
      <p:sp>
        <p:nvSpPr>
          <p:cNvPr id="584" name="Google Shape;584;p50"/>
          <p:cNvSpPr txBox="1"/>
          <p:nvPr/>
        </p:nvSpPr>
        <p:spPr>
          <a:xfrm>
            <a:off x="790681" y="3132650"/>
            <a:ext cx="8040000" cy="677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i="0" u="none" strike="noStrike" cap="none" dirty="0" smtClean="0">
                <a:solidFill>
                  <a:srgbClr val="FFFFFF"/>
                </a:solidFill>
                <a:latin typeface="Montserrat"/>
                <a:ea typeface="Montserrat"/>
                <a:cs typeface="Montserrat"/>
                <a:sym typeface="Montserrat"/>
              </a:rPr>
              <a:t>Application of digital health </a:t>
            </a:r>
            <a:endParaRPr sz="3600" i="0" u="none" strike="noStrike" cap="none" dirty="0">
              <a:solidFill>
                <a:srgbClr val="FFFFFF"/>
              </a:solidFill>
              <a:latin typeface="Montserrat"/>
              <a:ea typeface="Montserrat"/>
              <a:cs typeface="Montserrat"/>
              <a:sym typeface="Montserrat"/>
            </a:endParaRPr>
          </a:p>
        </p:txBody>
      </p:sp>
      <p:pic>
        <p:nvPicPr>
          <p:cNvPr id="585" name="Google Shape;585;p50"/>
          <p:cNvPicPr preferRelativeResize="0"/>
          <p:nvPr/>
        </p:nvPicPr>
        <p:blipFill rotWithShape="1">
          <a:blip r:embed="rId3">
            <a:alphaModFix/>
          </a:blip>
          <a:srcRect/>
          <a:stretch/>
        </p:blipFill>
        <p:spPr>
          <a:xfrm>
            <a:off x="248488" y="5888877"/>
            <a:ext cx="312990" cy="349812"/>
          </a:xfrm>
          <a:prstGeom prst="rect">
            <a:avLst/>
          </a:prstGeom>
          <a:noFill/>
          <a:ln>
            <a:noFill/>
          </a:ln>
        </p:spPr>
      </p:pic>
      <p:pic>
        <p:nvPicPr>
          <p:cNvPr id="586" name="Google Shape;586;p50"/>
          <p:cNvPicPr preferRelativeResize="0"/>
          <p:nvPr/>
        </p:nvPicPr>
        <p:blipFill rotWithShape="1">
          <a:blip r:embed="rId4">
            <a:alphaModFix/>
          </a:blip>
          <a:srcRect/>
          <a:stretch/>
        </p:blipFill>
        <p:spPr>
          <a:xfrm>
            <a:off x="663158" y="5888877"/>
            <a:ext cx="1141493" cy="349812"/>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53"/>
          <p:cNvSpPr txBox="1">
            <a:spLocks noGrp="1"/>
          </p:cNvSpPr>
          <p:nvPr>
            <p:ph type="sldNum" idx="12"/>
          </p:nvPr>
        </p:nvSpPr>
        <p:spPr>
          <a:xfrm>
            <a:off x="9144000" y="6530079"/>
            <a:ext cx="2844900" cy="1848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C6463"/>
              </a:buClr>
              <a:buSzPts val="150"/>
              <a:buFont typeface="Cabin"/>
              <a:buNone/>
            </a:pPr>
            <a:fld id="{00000000-1234-1234-1234-123412341234}" type="slidenum">
              <a:rPr lang="en-US" sz="600" b="0" i="0">
                <a:solidFill>
                  <a:srgbClr val="6C6463"/>
                </a:solidFill>
                <a:latin typeface="Cabin"/>
                <a:ea typeface="Cabin"/>
                <a:cs typeface="Cabin"/>
                <a:sym typeface="Cabin"/>
              </a:rPr>
              <a:t>11</a:t>
            </a:fld>
            <a:endParaRPr sz="600" b="0" i="0">
              <a:solidFill>
                <a:srgbClr val="6C6463"/>
              </a:solidFill>
              <a:latin typeface="Cabin"/>
              <a:ea typeface="Cabin"/>
              <a:cs typeface="Cabin"/>
              <a:sym typeface="Cabin"/>
            </a:endParaRPr>
          </a:p>
        </p:txBody>
      </p:sp>
      <p:sp>
        <p:nvSpPr>
          <p:cNvPr id="608" name="Google Shape;608;p53"/>
          <p:cNvSpPr txBox="1"/>
          <p:nvPr/>
        </p:nvSpPr>
        <p:spPr>
          <a:xfrm>
            <a:off x="304800" y="3154560"/>
            <a:ext cx="2844900" cy="256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Clients are members of the public who are potential or current users of health services, including health promotion activities. Caregivers of clients receiving health services are also included in this group.</a:t>
            </a:r>
            <a:endParaRPr sz="1600" b="0" i="0" u="none" strike="noStrike" cap="none">
              <a:solidFill>
                <a:schemeClr val="dk1"/>
              </a:solidFill>
              <a:latin typeface="Calibri"/>
              <a:ea typeface="Calibri"/>
              <a:cs typeface="Calibri"/>
              <a:sym typeface="Calibri"/>
            </a:endParaRPr>
          </a:p>
        </p:txBody>
      </p:sp>
      <p:sp>
        <p:nvSpPr>
          <p:cNvPr id="609" name="Google Shape;609;p53"/>
          <p:cNvSpPr txBox="1"/>
          <p:nvPr/>
        </p:nvSpPr>
        <p:spPr>
          <a:xfrm>
            <a:off x="3238550" y="3154560"/>
            <a:ext cx="2743200" cy="13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Healthcare providers are members of the health workforce who deliver health services.</a:t>
            </a:r>
            <a:endParaRPr sz="1600" b="0" i="0" u="none" strike="noStrike" cap="none">
              <a:solidFill>
                <a:schemeClr val="dk1"/>
              </a:solidFill>
              <a:latin typeface="Calibri"/>
              <a:ea typeface="Calibri"/>
              <a:cs typeface="Calibri"/>
              <a:sym typeface="Calibri"/>
            </a:endParaRPr>
          </a:p>
        </p:txBody>
      </p:sp>
      <p:sp>
        <p:nvSpPr>
          <p:cNvPr id="610" name="Google Shape;610;p53"/>
          <p:cNvSpPr txBox="1"/>
          <p:nvPr/>
        </p:nvSpPr>
        <p:spPr>
          <a:xfrm>
            <a:off x="6070600" y="3154560"/>
            <a:ext cx="2844900" cy="318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Health system and resource managers are involved in the administration and oversight of public health systems. Interventions within this category reflect managerial functions related to supply chain management, health financing, human </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resource management.</a:t>
            </a:r>
            <a:endParaRPr sz="1600" b="0" i="0" u="none" strike="noStrike" cap="none">
              <a:solidFill>
                <a:schemeClr val="dk1"/>
              </a:solidFill>
              <a:latin typeface="Calibri"/>
              <a:ea typeface="Calibri"/>
              <a:cs typeface="Calibri"/>
              <a:sym typeface="Calibri"/>
            </a:endParaRPr>
          </a:p>
        </p:txBody>
      </p:sp>
      <p:sp>
        <p:nvSpPr>
          <p:cNvPr id="611" name="Google Shape;611;p53"/>
          <p:cNvSpPr txBox="1"/>
          <p:nvPr/>
        </p:nvSpPr>
        <p:spPr>
          <a:xfrm>
            <a:off x="9118600" y="3124200"/>
            <a:ext cx="2743200" cy="193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This consists of cross-cutting functionality to support a wide range of activities related to data collection, management, use, and exchange.</a:t>
            </a:r>
            <a:endParaRPr sz="1600" b="0" i="0" u="none" strike="noStrike" cap="none">
              <a:solidFill>
                <a:schemeClr val="dk1"/>
              </a:solidFill>
              <a:latin typeface="Calibri"/>
              <a:ea typeface="Calibri"/>
              <a:cs typeface="Calibri"/>
              <a:sym typeface="Calibri"/>
            </a:endParaRPr>
          </a:p>
        </p:txBody>
      </p:sp>
      <p:pic>
        <p:nvPicPr>
          <p:cNvPr id="612" name="Google Shape;612;p53" descr="C:\Users\Merrick\Documents\USAID\Digital Health Assets\Digital-Health-Taxonomy-Categories-1-transparent.gif"/>
          <p:cNvPicPr preferRelativeResize="0"/>
          <p:nvPr/>
        </p:nvPicPr>
        <p:blipFill rotWithShape="1">
          <a:blip r:embed="rId3">
            <a:alphaModFix/>
          </a:blip>
          <a:srcRect/>
          <a:stretch/>
        </p:blipFill>
        <p:spPr>
          <a:xfrm>
            <a:off x="332105" y="2362201"/>
            <a:ext cx="2036921" cy="763429"/>
          </a:xfrm>
          <a:prstGeom prst="rect">
            <a:avLst/>
          </a:prstGeom>
          <a:noFill/>
          <a:ln>
            <a:noFill/>
          </a:ln>
        </p:spPr>
      </p:pic>
      <p:pic>
        <p:nvPicPr>
          <p:cNvPr id="613" name="Google Shape;613;p53" descr="C:\Users\Merrick\Documents\USAID\Digital Health Assets\Digital-Health-Taxonomy-Categories-2-transparent.gif"/>
          <p:cNvPicPr preferRelativeResize="0"/>
          <p:nvPr/>
        </p:nvPicPr>
        <p:blipFill rotWithShape="1">
          <a:blip r:embed="rId4">
            <a:alphaModFix/>
          </a:blip>
          <a:srcRect/>
          <a:stretch/>
        </p:blipFill>
        <p:spPr>
          <a:xfrm>
            <a:off x="3149600" y="2362200"/>
            <a:ext cx="2036921" cy="763429"/>
          </a:xfrm>
          <a:prstGeom prst="rect">
            <a:avLst/>
          </a:prstGeom>
          <a:noFill/>
          <a:ln>
            <a:noFill/>
          </a:ln>
        </p:spPr>
      </p:pic>
      <p:pic>
        <p:nvPicPr>
          <p:cNvPr id="614" name="Google Shape;614;p53" descr="C:\Users\Merrick\Documents\USAID\Digital Health Assets\Digital-Health-Taxonomy-Categories-3-transparent.gif"/>
          <p:cNvPicPr preferRelativeResize="0"/>
          <p:nvPr/>
        </p:nvPicPr>
        <p:blipFill rotWithShape="1">
          <a:blip r:embed="rId5">
            <a:alphaModFix/>
          </a:blip>
          <a:srcRect/>
          <a:stretch/>
        </p:blipFill>
        <p:spPr>
          <a:xfrm>
            <a:off x="6096000" y="2362200"/>
            <a:ext cx="2036921" cy="763429"/>
          </a:xfrm>
          <a:prstGeom prst="rect">
            <a:avLst/>
          </a:prstGeom>
          <a:noFill/>
          <a:ln>
            <a:noFill/>
          </a:ln>
        </p:spPr>
      </p:pic>
      <p:pic>
        <p:nvPicPr>
          <p:cNvPr id="615" name="Google Shape;615;p53" descr="C:\Users\Merrick\Documents\USAID\Digital Health Assets\Digital-Health-Taxonomy-Categories-4-transparent.gif"/>
          <p:cNvPicPr preferRelativeResize="0"/>
          <p:nvPr/>
        </p:nvPicPr>
        <p:blipFill rotWithShape="1">
          <a:blip r:embed="rId6">
            <a:alphaModFix/>
          </a:blip>
          <a:srcRect/>
          <a:stretch/>
        </p:blipFill>
        <p:spPr>
          <a:xfrm>
            <a:off x="9069705" y="2362200"/>
            <a:ext cx="2036921" cy="763429"/>
          </a:xfrm>
          <a:prstGeom prst="rect">
            <a:avLst/>
          </a:prstGeom>
          <a:noFill/>
          <a:ln>
            <a:noFill/>
          </a:ln>
        </p:spPr>
      </p:pic>
      <p:sp>
        <p:nvSpPr>
          <p:cNvPr id="616" name="Google Shape;616;p53"/>
          <p:cNvSpPr txBox="1"/>
          <p:nvPr/>
        </p:nvSpPr>
        <p:spPr>
          <a:xfrm>
            <a:off x="330200" y="5807141"/>
            <a:ext cx="103632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5"/>
              <a:buFont typeface="Cabin"/>
              <a:buNone/>
            </a:pPr>
            <a:r>
              <a:rPr lang="en-US" sz="900" b="0" i="0" u="none" strike="noStrike" cap="none">
                <a:solidFill>
                  <a:schemeClr val="dk1"/>
                </a:solidFill>
                <a:latin typeface="Cabin"/>
                <a:ea typeface="Cabin"/>
                <a:cs typeface="Cabin"/>
                <a:sym typeface="Cabin"/>
              </a:rPr>
              <a:t>World Health Organization (WHO). Classification of Digital Health Interventions V1.0. Geneva, Switzerland: WHO; 2018. License: CC BY-NC-SA 3.0 IGO </a:t>
            </a:r>
            <a:r>
              <a:rPr lang="en-US" sz="900" b="0" i="0" u="sng" strike="noStrike" cap="none">
                <a:solidFill>
                  <a:schemeClr val="hlink"/>
                </a:solidFill>
                <a:latin typeface="Cabin"/>
                <a:ea typeface="Cabin"/>
                <a:cs typeface="Cabin"/>
                <a:sym typeface="Cabin"/>
                <a:hlinkClick r:id="rId7"/>
              </a:rPr>
              <a:t>http://www.who.int/reproductivehealth/publications/mhealth/classification-digital-health-interventions/en/</a:t>
            </a:r>
            <a:endParaRPr sz="900" b="0" i="0" u="none" strike="noStrike" cap="none">
              <a:solidFill>
                <a:schemeClr val="dk1"/>
              </a:solidFill>
              <a:latin typeface="Cabin"/>
              <a:ea typeface="Cabin"/>
              <a:cs typeface="Cabin"/>
              <a:sym typeface="Cabin"/>
            </a:endParaRPr>
          </a:p>
          <a:p>
            <a:pPr marL="0" marR="0" lvl="0" indent="0" algn="l" rtl="0">
              <a:lnSpc>
                <a:spcPct val="100000"/>
              </a:lnSpc>
              <a:spcBef>
                <a:spcPts val="0"/>
              </a:spcBef>
              <a:spcAft>
                <a:spcPts val="0"/>
              </a:spcAft>
              <a:buClr>
                <a:srgbClr val="000000"/>
              </a:buClr>
              <a:buSzPts val="225"/>
              <a:buFont typeface="Arial"/>
              <a:buNone/>
            </a:pPr>
            <a:endParaRPr sz="900" b="0" i="1" u="none" strike="noStrike" cap="none">
              <a:solidFill>
                <a:schemeClr val="dk1"/>
              </a:solidFill>
              <a:latin typeface="Cabin"/>
              <a:ea typeface="Cabin"/>
              <a:cs typeface="Cabin"/>
              <a:sym typeface="Cabin"/>
            </a:endParaRPr>
          </a:p>
        </p:txBody>
      </p:sp>
      <p:sp>
        <p:nvSpPr>
          <p:cNvPr id="617" name="Google Shape;617;p53"/>
          <p:cNvSpPr txBox="1">
            <a:spLocks noGrp="1"/>
          </p:cNvSpPr>
          <p:nvPr>
            <p:ph type="ftr" idx="11"/>
          </p:nvPr>
        </p:nvSpPr>
        <p:spPr>
          <a:xfrm>
            <a:off x="562552" y="6482350"/>
            <a:ext cx="28449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1100">
                <a:solidFill>
                  <a:srgbClr val="FFFFFF"/>
                </a:solidFill>
                <a:latin typeface="Quattrocento Sans"/>
                <a:ea typeface="Quattrocento Sans"/>
                <a:cs typeface="Quattrocento Sans"/>
                <a:sym typeface="Quattrocento Sans"/>
              </a:rPr>
              <a:t>|  Section 3: Contextualizing Digital Health </a:t>
            </a:r>
            <a:endParaRPr sz="1100">
              <a:solidFill>
                <a:srgbClr val="FFFFFF"/>
              </a:solidFill>
              <a:latin typeface="Quattrocento Sans"/>
              <a:ea typeface="Quattrocento Sans"/>
              <a:cs typeface="Quattrocento Sans"/>
              <a:sym typeface="Quattrocento Sans"/>
            </a:endParaRPr>
          </a:p>
        </p:txBody>
      </p:sp>
      <p:pic>
        <p:nvPicPr>
          <p:cNvPr id="618" name="Google Shape;618;p53"/>
          <p:cNvPicPr preferRelativeResize="0"/>
          <p:nvPr/>
        </p:nvPicPr>
        <p:blipFill>
          <a:blip r:embed="rId8">
            <a:alphaModFix/>
          </a:blip>
          <a:stretch>
            <a:fillRect/>
          </a:stretch>
        </p:blipFill>
        <p:spPr>
          <a:xfrm>
            <a:off x="761287" y="1172538"/>
            <a:ext cx="1080826" cy="1080826"/>
          </a:xfrm>
          <a:prstGeom prst="rect">
            <a:avLst/>
          </a:prstGeom>
          <a:noFill/>
          <a:ln>
            <a:noFill/>
          </a:ln>
        </p:spPr>
      </p:pic>
      <p:pic>
        <p:nvPicPr>
          <p:cNvPr id="619" name="Google Shape;619;p53"/>
          <p:cNvPicPr preferRelativeResize="0"/>
          <p:nvPr/>
        </p:nvPicPr>
        <p:blipFill>
          <a:blip r:embed="rId9">
            <a:alphaModFix/>
          </a:blip>
          <a:stretch>
            <a:fillRect/>
          </a:stretch>
        </p:blipFill>
        <p:spPr>
          <a:xfrm>
            <a:off x="4143300" y="1087300"/>
            <a:ext cx="1197994" cy="1198700"/>
          </a:xfrm>
          <a:prstGeom prst="rect">
            <a:avLst/>
          </a:prstGeom>
          <a:noFill/>
          <a:ln>
            <a:noFill/>
          </a:ln>
        </p:spPr>
      </p:pic>
      <p:pic>
        <p:nvPicPr>
          <p:cNvPr id="620" name="Google Shape;620;p53"/>
          <p:cNvPicPr preferRelativeResize="0"/>
          <p:nvPr/>
        </p:nvPicPr>
        <p:blipFill>
          <a:blip r:embed="rId10">
            <a:alphaModFix/>
          </a:blip>
          <a:stretch>
            <a:fillRect/>
          </a:stretch>
        </p:blipFill>
        <p:spPr>
          <a:xfrm>
            <a:off x="3150175" y="1117251"/>
            <a:ext cx="1139398" cy="1139423"/>
          </a:xfrm>
          <a:prstGeom prst="rect">
            <a:avLst/>
          </a:prstGeom>
          <a:noFill/>
          <a:ln>
            <a:noFill/>
          </a:ln>
        </p:spPr>
      </p:pic>
      <p:pic>
        <p:nvPicPr>
          <p:cNvPr id="621" name="Google Shape;621;p53"/>
          <p:cNvPicPr preferRelativeResize="0"/>
          <p:nvPr/>
        </p:nvPicPr>
        <p:blipFill>
          <a:blip r:embed="rId11">
            <a:alphaModFix/>
          </a:blip>
          <a:stretch>
            <a:fillRect/>
          </a:stretch>
        </p:blipFill>
        <p:spPr>
          <a:xfrm>
            <a:off x="6604000" y="1145870"/>
            <a:ext cx="1139399" cy="1140082"/>
          </a:xfrm>
          <a:prstGeom prst="rect">
            <a:avLst/>
          </a:prstGeom>
          <a:noFill/>
          <a:ln>
            <a:noFill/>
          </a:ln>
        </p:spPr>
      </p:pic>
      <p:pic>
        <p:nvPicPr>
          <p:cNvPr id="622" name="Google Shape;622;p53"/>
          <p:cNvPicPr preferRelativeResize="0"/>
          <p:nvPr/>
        </p:nvPicPr>
        <p:blipFill>
          <a:blip r:embed="rId12">
            <a:alphaModFix/>
          </a:blip>
          <a:stretch>
            <a:fillRect/>
          </a:stretch>
        </p:blipFill>
        <p:spPr>
          <a:xfrm>
            <a:off x="9429250" y="1222075"/>
            <a:ext cx="1317825" cy="1140075"/>
          </a:xfrm>
          <a:prstGeom prst="rect">
            <a:avLst/>
          </a:prstGeom>
          <a:noFill/>
          <a:ln>
            <a:noFill/>
          </a:ln>
        </p:spPr>
      </p:pic>
      <p:sp>
        <p:nvSpPr>
          <p:cNvPr id="623" name="Google Shape;623;p53"/>
          <p:cNvSpPr txBox="1"/>
          <p:nvPr/>
        </p:nvSpPr>
        <p:spPr>
          <a:xfrm>
            <a:off x="564813" y="177757"/>
            <a:ext cx="8350800" cy="523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3000" b="1" dirty="0" smtClean="0">
                <a:solidFill>
                  <a:srgbClr val="123E85"/>
                </a:solidFill>
                <a:latin typeface="Montserrat"/>
                <a:ea typeface="Montserrat"/>
                <a:cs typeface="Montserrat"/>
                <a:sym typeface="Montserrat"/>
              </a:rPr>
              <a:t>Users of Digital </a:t>
            </a:r>
            <a:r>
              <a:rPr lang="en-US" sz="3000" b="1" dirty="0">
                <a:solidFill>
                  <a:srgbClr val="123E85"/>
                </a:solidFill>
                <a:latin typeface="Montserrat"/>
                <a:ea typeface="Montserrat"/>
                <a:cs typeface="Montserrat"/>
                <a:sym typeface="Montserrat"/>
              </a:rPr>
              <a:t>Health </a:t>
            </a:r>
            <a:r>
              <a:rPr lang="en-US" sz="3000" b="1" dirty="0" smtClean="0">
                <a:solidFill>
                  <a:srgbClr val="123E85"/>
                </a:solidFill>
                <a:latin typeface="Montserrat"/>
                <a:ea typeface="Montserrat"/>
                <a:cs typeface="Montserrat"/>
                <a:sym typeface="Montserrat"/>
              </a:rPr>
              <a:t>tools </a:t>
            </a:r>
            <a:endParaRPr sz="3000" b="1" dirty="0">
              <a:solidFill>
                <a:srgbClr val="123E85"/>
              </a:solidFill>
              <a:latin typeface="Montserrat"/>
              <a:ea typeface="Montserrat"/>
              <a:cs typeface="Montserrat"/>
              <a:sym typeface="Montserrat"/>
            </a:endParaRPr>
          </a:p>
        </p:txBody>
      </p:sp>
      <p:sp>
        <p:nvSpPr>
          <p:cNvPr id="624" name="Google Shape;624;p53"/>
          <p:cNvSpPr/>
          <p:nvPr/>
        </p:nvSpPr>
        <p:spPr>
          <a:xfrm>
            <a:off x="-564814" y="231212"/>
            <a:ext cx="1129500" cy="380400"/>
          </a:xfrm>
          <a:prstGeom prst="rect">
            <a:avLst/>
          </a:prstGeom>
          <a:solidFill>
            <a:srgbClr val="123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52"/>
          <p:cNvSpPr txBox="1"/>
          <p:nvPr/>
        </p:nvSpPr>
        <p:spPr>
          <a:xfrm>
            <a:off x="2936145" y="2365632"/>
            <a:ext cx="8763000" cy="6771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strike="noStrike" cap="none" dirty="0" smtClean="0">
                <a:solidFill>
                  <a:srgbClr val="FFFFFF"/>
                </a:solidFill>
                <a:latin typeface="Montserrat"/>
                <a:ea typeface="Montserrat"/>
                <a:cs typeface="Montserrat"/>
                <a:sym typeface="Montserrat"/>
              </a:rPr>
              <a:t>Subsection 1</a:t>
            </a:r>
            <a:endParaRPr sz="3200" b="0" i="0" u="none" strike="noStrike" cap="none" dirty="0">
              <a:solidFill>
                <a:srgbClr val="FFFFFF"/>
              </a:solidFill>
              <a:latin typeface="Montserrat"/>
              <a:ea typeface="Montserrat"/>
              <a:cs typeface="Montserrat"/>
              <a:sym typeface="Montserrat"/>
            </a:endParaRPr>
          </a:p>
        </p:txBody>
      </p:sp>
      <p:sp>
        <p:nvSpPr>
          <p:cNvPr id="599" name="Google Shape;599;p52"/>
          <p:cNvSpPr/>
          <p:nvPr/>
        </p:nvSpPr>
        <p:spPr>
          <a:xfrm rot="10800000">
            <a:off x="10362833" y="2199759"/>
            <a:ext cx="1343400" cy="104100"/>
          </a:xfrm>
          <a:prstGeom prst="flowChartAlternateProcess">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52"/>
          <p:cNvSpPr/>
          <p:nvPr/>
        </p:nvSpPr>
        <p:spPr>
          <a:xfrm rot="10800000">
            <a:off x="9946908" y="2199759"/>
            <a:ext cx="275400" cy="104100"/>
          </a:xfrm>
          <a:prstGeom prst="flowChartAlternateProcess">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52"/>
          <p:cNvSpPr txBox="1"/>
          <p:nvPr/>
        </p:nvSpPr>
        <p:spPr>
          <a:xfrm>
            <a:off x="234689" y="131048"/>
            <a:ext cx="3444300" cy="48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200" b="0" i="0" u="none" strike="noStrike" cap="none">
                <a:solidFill>
                  <a:srgbClr val="FFFFFF"/>
                </a:solidFill>
                <a:latin typeface="Montserrat"/>
                <a:ea typeface="Montserrat"/>
                <a:cs typeface="Montserrat"/>
                <a:sym typeface="Montserrat"/>
              </a:rPr>
              <a:t>Section 3: Contextualizing Digital Health</a:t>
            </a:r>
            <a:endParaRPr sz="1200" b="0" i="0" u="none" strike="noStrike" cap="none">
              <a:solidFill>
                <a:srgbClr val="FFFFFF"/>
              </a:solidFill>
              <a:latin typeface="Montserrat"/>
              <a:ea typeface="Montserrat"/>
              <a:cs typeface="Montserrat"/>
              <a:sym typeface="Montserrat"/>
            </a:endParaRPr>
          </a:p>
        </p:txBody>
      </p:sp>
      <p:sp>
        <p:nvSpPr>
          <p:cNvPr id="602" name="Google Shape;602;p52"/>
          <p:cNvSpPr txBox="1"/>
          <p:nvPr/>
        </p:nvSpPr>
        <p:spPr>
          <a:xfrm>
            <a:off x="5046219" y="2861685"/>
            <a:ext cx="6734400" cy="485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3600" b="0" i="0" u="none" strike="noStrike" cap="none">
                <a:solidFill>
                  <a:srgbClr val="FFFFFF"/>
                </a:solidFill>
                <a:latin typeface="Montserrat"/>
                <a:ea typeface="Montserrat"/>
                <a:cs typeface="Montserrat"/>
                <a:sym typeface="Montserrat"/>
              </a:rPr>
              <a:t>Users &amp; Health Journeys</a:t>
            </a:r>
            <a:endParaRPr sz="3600" b="0" i="0" u="none" strike="noStrike" cap="none">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55"/>
          <p:cNvSpPr txBox="1"/>
          <p:nvPr/>
        </p:nvSpPr>
        <p:spPr>
          <a:xfrm>
            <a:off x="1589925" y="1028700"/>
            <a:ext cx="9055500" cy="120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400">
                <a:latin typeface="Cabin"/>
                <a:ea typeface="Cabin"/>
                <a:cs typeface="Cabin"/>
                <a:sym typeface="Cabin"/>
              </a:rPr>
              <a:t>A health journey, put simply, describes how a patient moves through the different stages of care</a:t>
            </a:r>
            <a:endParaRPr sz="2400">
              <a:latin typeface="Cabin"/>
              <a:ea typeface="Cabin"/>
              <a:cs typeface="Cabin"/>
              <a:sym typeface="Cabin"/>
            </a:endParaRPr>
          </a:p>
        </p:txBody>
      </p:sp>
      <p:pic>
        <p:nvPicPr>
          <p:cNvPr id="644" name="Google Shape;644;p55"/>
          <p:cNvPicPr preferRelativeResize="0"/>
          <p:nvPr/>
        </p:nvPicPr>
        <p:blipFill>
          <a:blip r:embed="rId3">
            <a:alphaModFix/>
          </a:blip>
          <a:stretch>
            <a:fillRect/>
          </a:stretch>
        </p:blipFill>
        <p:spPr>
          <a:xfrm>
            <a:off x="823443" y="1809675"/>
            <a:ext cx="10428059" cy="3087875"/>
          </a:xfrm>
          <a:prstGeom prst="rect">
            <a:avLst/>
          </a:prstGeom>
          <a:noFill/>
          <a:ln>
            <a:noFill/>
          </a:ln>
        </p:spPr>
      </p:pic>
      <p:sp>
        <p:nvSpPr>
          <p:cNvPr id="645" name="Google Shape;645;p55"/>
          <p:cNvSpPr txBox="1">
            <a:spLocks noGrp="1"/>
          </p:cNvSpPr>
          <p:nvPr>
            <p:ph type="ftr" idx="11"/>
          </p:nvPr>
        </p:nvSpPr>
        <p:spPr>
          <a:xfrm>
            <a:off x="562552" y="6482350"/>
            <a:ext cx="28449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1100">
                <a:solidFill>
                  <a:srgbClr val="FFFFFF"/>
                </a:solidFill>
                <a:latin typeface="Quattrocento Sans"/>
                <a:ea typeface="Quattrocento Sans"/>
                <a:cs typeface="Quattrocento Sans"/>
                <a:sym typeface="Quattrocento Sans"/>
              </a:rPr>
              <a:t>|  Section 3: Contextualizing Digital Health </a:t>
            </a:r>
            <a:endParaRPr sz="1100">
              <a:solidFill>
                <a:srgbClr val="FFFFFF"/>
              </a:solidFill>
              <a:latin typeface="Quattrocento Sans"/>
              <a:ea typeface="Quattrocento Sans"/>
              <a:cs typeface="Quattrocento Sans"/>
              <a:sym typeface="Quattrocento Sans"/>
            </a:endParaRPr>
          </a:p>
        </p:txBody>
      </p:sp>
      <p:sp>
        <p:nvSpPr>
          <p:cNvPr id="646" name="Google Shape;646;p55"/>
          <p:cNvSpPr txBox="1"/>
          <p:nvPr/>
        </p:nvSpPr>
        <p:spPr>
          <a:xfrm>
            <a:off x="680487" y="201161"/>
            <a:ext cx="11311200" cy="677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123E85"/>
                </a:solidFill>
                <a:latin typeface="Montserrat"/>
                <a:ea typeface="Montserrat"/>
                <a:cs typeface="Montserrat"/>
                <a:sym typeface="Montserrat"/>
              </a:rPr>
              <a:t>What is a health journey?</a:t>
            </a:r>
            <a:endParaRPr sz="3000" b="1" i="0" u="none" strike="noStrike" cap="none">
              <a:solidFill>
                <a:srgbClr val="123E85"/>
              </a:solidFill>
              <a:latin typeface="Montserrat"/>
              <a:ea typeface="Montserrat"/>
              <a:cs typeface="Montserrat"/>
              <a:sym typeface="Montserrat"/>
            </a:endParaRPr>
          </a:p>
        </p:txBody>
      </p:sp>
      <p:sp>
        <p:nvSpPr>
          <p:cNvPr id="647" name="Google Shape;647;p55"/>
          <p:cNvSpPr/>
          <p:nvPr/>
        </p:nvSpPr>
        <p:spPr>
          <a:xfrm>
            <a:off x="6" y="231200"/>
            <a:ext cx="564600" cy="380400"/>
          </a:xfrm>
          <a:prstGeom prst="rect">
            <a:avLst/>
          </a:prstGeom>
          <a:solidFill>
            <a:srgbClr val="123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pic>
        <p:nvPicPr>
          <p:cNvPr id="680" name="Google Shape;680;p59"/>
          <p:cNvPicPr preferRelativeResize="0"/>
          <p:nvPr/>
        </p:nvPicPr>
        <p:blipFill>
          <a:blip r:embed="rId3">
            <a:alphaModFix/>
          </a:blip>
          <a:stretch>
            <a:fillRect/>
          </a:stretch>
        </p:blipFill>
        <p:spPr>
          <a:xfrm>
            <a:off x="881975" y="-177050"/>
            <a:ext cx="10428043" cy="5733672"/>
          </a:xfrm>
          <a:prstGeom prst="rect">
            <a:avLst/>
          </a:prstGeom>
          <a:noFill/>
          <a:ln>
            <a:noFill/>
          </a:ln>
        </p:spPr>
      </p:pic>
      <p:sp>
        <p:nvSpPr>
          <p:cNvPr id="681" name="Google Shape;681;p59"/>
          <p:cNvSpPr txBox="1">
            <a:spLocks noGrp="1"/>
          </p:cNvSpPr>
          <p:nvPr>
            <p:ph type="ftr" idx="11"/>
          </p:nvPr>
        </p:nvSpPr>
        <p:spPr>
          <a:xfrm>
            <a:off x="562552" y="6482350"/>
            <a:ext cx="28449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1100">
                <a:solidFill>
                  <a:srgbClr val="FFFFFF"/>
                </a:solidFill>
                <a:latin typeface="Quattrocento Sans"/>
                <a:ea typeface="Quattrocento Sans"/>
                <a:cs typeface="Quattrocento Sans"/>
                <a:sym typeface="Quattrocento Sans"/>
              </a:rPr>
              <a:t>|  Section 3: Contextualizing Digital Health </a:t>
            </a:r>
            <a:endParaRPr sz="1100">
              <a:solidFill>
                <a:srgbClr val="FFFFFF"/>
              </a:solidFill>
              <a:latin typeface="Quattrocento Sans"/>
              <a:ea typeface="Quattrocento Sans"/>
              <a:cs typeface="Quattrocento Sans"/>
              <a:sym typeface="Quattrocento Sans"/>
            </a:endParaRPr>
          </a:p>
        </p:txBody>
      </p:sp>
      <p:sp>
        <p:nvSpPr>
          <p:cNvPr id="682" name="Google Shape;682;p59"/>
          <p:cNvSpPr txBox="1"/>
          <p:nvPr/>
        </p:nvSpPr>
        <p:spPr>
          <a:xfrm>
            <a:off x="657446" y="82820"/>
            <a:ext cx="11430000" cy="677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123E85"/>
                </a:solidFill>
                <a:latin typeface="Montserrat"/>
                <a:ea typeface="Montserrat"/>
                <a:cs typeface="Montserrat"/>
                <a:sym typeface="Montserrat"/>
              </a:rPr>
              <a:t>Complete Digital </a:t>
            </a:r>
            <a:br>
              <a:rPr lang="en-US" sz="3000" b="1" i="0" u="none" strike="noStrike" cap="none">
                <a:solidFill>
                  <a:srgbClr val="123E85"/>
                </a:solidFill>
                <a:latin typeface="Montserrat"/>
                <a:ea typeface="Montserrat"/>
                <a:cs typeface="Montserrat"/>
                <a:sym typeface="Montserrat"/>
              </a:rPr>
            </a:br>
            <a:r>
              <a:rPr lang="en-US" sz="3000" b="1" i="0" u="none" strike="noStrike" cap="none">
                <a:solidFill>
                  <a:srgbClr val="123E85"/>
                </a:solidFill>
                <a:latin typeface="Montserrat"/>
                <a:ea typeface="Montserrat"/>
                <a:cs typeface="Montserrat"/>
                <a:sym typeface="Montserrat"/>
              </a:rPr>
              <a:t>Health Journey</a:t>
            </a:r>
            <a:endParaRPr sz="3000" b="1" i="0" u="none" strike="noStrike" cap="none">
              <a:solidFill>
                <a:srgbClr val="123E85"/>
              </a:solidFill>
              <a:latin typeface="Montserrat"/>
              <a:ea typeface="Montserrat"/>
              <a:cs typeface="Montserrat"/>
              <a:sym typeface="Montserrat"/>
            </a:endParaRPr>
          </a:p>
        </p:txBody>
      </p:sp>
      <p:sp>
        <p:nvSpPr>
          <p:cNvPr id="683" name="Google Shape;683;p59"/>
          <p:cNvSpPr/>
          <p:nvPr/>
        </p:nvSpPr>
        <p:spPr>
          <a:xfrm>
            <a:off x="6" y="231200"/>
            <a:ext cx="564600" cy="380400"/>
          </a:xfrm>
          <a:prstGeom prst="rect">
            <a:avLst/>
          </a:prstGeom>
          <a:solidFill>
            <a:srgbClr val="123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pic>
        <p:nvPicPr>
          <p:cNvPr id="689" name="Google Shape;689;p6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690" name="Google Shape;690;p60"/>
          <p:cNvSpPr txBox="1"/>
          <p:nvPr/>
        </p:nvSpPr>
        <p:spPr>
          <a:xfrm>
            <a:off x="2798336" y="2338312"/>
            <a:ext cx="8975700" cy="6771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Montserrat"/>
                <a:ea typeface="Montserrat"/>
                <a:cs typeface="Montserrat"/>
                <a:sym typeface="Montserrat"/>
              </a:rPr>
              <a:t>Subsection 2</a:t>
            </a:r>
            <a:endParaRPr sz="3200" b="0" i="0" u="none" strike="noStrike" cap="none">
              <a:solidFill>
                <a:srgbClr val="FFFFFF"/>
              </a:solidFill>
              <a:latin typeface="Montserrat"/>
              <a:ea typeface="Montserrat"/>
              <a:cs typeface="Montserrat"/>
              <a:sym typeface="Montserrat"/>
            </a:endParaRPr>
          </a:p>
        </p:txBody>
      </p:sp>
      <p:sp>
        <p:nvSpPr>
          <p:cNvPr id="691" name="Google Shape;691;p60"/>
          <p:cNvSpPr txBox="1"/>
          <p:nvPr/>
        </p:nvSpPr>
        <p:spPr>
          <a:xfrm>
            <a:off x="234689" y="131048"/>
            <a:ext cx="3444300" cy="48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200" b="0" i="0" u="none" strike="noStrike" cap="none">
                <a:solidFill>
                  <a:srgbClr val="FFFFFF"/>
                </a:solidFill>
                <a:latin typeface="Montserrat"/>
                <a:ea typeface="Montserrat"/>
                <a:cs typeface="Montserrat"/>
                <a:sym typeface="Montserrat"/>
              </a:rPr>
              <a:t>Section 3: Contextualizing Digital Health</a:t>
            </a:r>
            <a:endParaRPr sz="1200" b="0" i="0" u="none" strike="noStrike" cap="none">
              <a:solidFill>
                <a:srgbClr val="FFFFFF"/>
              </a:solidFill>
              <a:latin typeface="Montserrat"/>
              <a:ea typeface="Montserrat"/>
              <a:cs typeface="Montserrat"/>
              <a:sym typeface="Montserrat"/>
            </a:endParaRPr>
          </a:p>
        </p:txBody>
      </p:sp>
      <p:sp>
        <p:nvSpPr>
          <p:cNvPr id="692" name="Google Shape;692;p60"/>
          <p:cNvSpPr txBox="1"/>
          <p:nvPr/>
        </p:nvSpPr>
        <p:spPr>
          <a:xfrm>
            <a:off x="2798336" y="2836964"/>
            <a:ext cx="8975700" cy="6771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3600"/>
              <a:buFont typeface="Arial"/>
              <a:buNone/>
            </a:pPr>
            <a:r>
              <a:rPr lang="en-US" sz="3600" b="0" i="0" u="none" strike="noStrike" cap="none">
                <a:solidFill>
                  <a:srgbClr val="FFFFFF"/>
                </a:solidFill>
                <a:latin typeface="Montserrat"/>
                <a:ea typeface="Montserrat"/>
                <a:cs typeface="Montserrat"/>
                <a:sym typeface="Montserrat"/>
              </a:rPr>
              <a:t>The Enabling Environment</a:t>
            </a:r>
            <a:endParaRPr sz="3600" b="0" i="0" u="none" strike="noStrike" cap="none">
              <a:solidFill>
                <a:srgbClr val="FFFFFF"/>
              </a:solidFill>
              <a:latin typeface="Montserrat"/>
              <a:ea typeface="Montserrat"/>
              <a:cs typeface="Montserrat"/>
              <a:sym typeface="Montserrat"/>
            </a:endParaRPr>
          </a:p>
        </p:txBody>
      </p:sp>
      <p:pic>
        <p:nvPicPr>
          <p:cNvPr id="693" name="Google Shape;693;p60"/>
          <p:cNvPicPr preferRelativeResize="0"/>
          <p:nvPr/>
        </p:nvPicPr>
        <p:blipFill rotWithShape="1">
          <a:blip r:embed="rId4">
            <a:alphaModFix/>
          </a:blip>
          <a:srcRect/>
          <a:stretch/>
        </p:blipFill>
        <p:spPr>
          <a:xfrm>
            <a:off x="116589" y="3062178"/>
            <a:ext cx="4702954" cy="3328474"/>
          </a:xfrm>
          <a:prstGeom prst="rect">
            <a:avLst/>
          </a:prstGeom>
          <a:noFill/>
          <a:ln>
            <a:noFill/>
          </a:ln>
        </p:spPr>
      </p:pic>
      <p:sp>
        <p:nvSpPr>
          <p:cNvPr id="694" name="Google Shape;694;p60"/>
          <p:cNvSpPr/>
          <p:nvPr/>
        </p:nvSpPr>
        <p:spPr>
          <a:xfrm rot="10800000">
            <a:off x="10362833" y="2199759"/>
            <a:ext cx="1343400" cy="104100"/>
          </a:xfrm>
          <a:prstGeom prst="flowChartAlternateProcess">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60"/>
          <p:cNvSpPr/>
          <p:nvPr/>
        </p:nvSpPr>
        <p:spPr>
          <a:xfrm rot="10800000">
            <a:off x="9946908" y="2199759"/>
            <a:ext cx="275400" cy="104100"/>
          </a:xfrm>
          <a:prstGeom prst="flowChartAlternateProcess">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pic>
        <p:nvPicPr>
          <p:cNvPr id="701" name="Google Shape;701;p61"/>
          <p:cNvPicPr preferRelativeResize="0"/>
          <p:nvPr/>
        </p:nvPicPr>
        <p:blipFill>
          <a:blip r:embed="rId3">
            <a:alphaModFix/>
          </a:blip>
          <a:stretch>
            <a:fillRect/>
          </a:stretch>
        </p:blipFill>
        <p:spPr>
          <a:xfrm>
            <a:off x="6629400" y="817224"/>
            <a:ext cx="4087424" cy="5289599"/>
          </a:xfrm>
          <a:prstGeom prst="rect">
            <a:avLst/>
          </a:prstGeom>
          <a:noFill/>
          <a:ln>
            <a:noFill/>
          </a:ln>
        </p:spPr>
      </p:pic>
      <p:sp>
        <p:nvSpPr>
          <p:cNvPr id="702" name="Google Shape;702;p61"/>
          <p:cNvSpPr/>
          <p:nvPr/>
        </p:nvSpPr>
        <p:spPr>
          <a:xfrm>
            <a:off x="0" y="0"/>
            <a:ext cx="5214600" cy="6858000"/>
          </a:xfrm>
          <a:prstGeom prst="rect">
            <a:avLst/>
          </a:prstGeom>
          <a:solidFill>
            <a:srgbClr val="123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03" name="Google Shape;703;p61"/>
          <p:cNvSpPr txBox="1"/>
          <p:nvPr/>
        </p:nvSpPr>
        <p:spPr>
          <a:xfrm>
            <a:off x="513910" y="1800596"/>
            <a:ext cx="4055100" cy="113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a:solidFill>
                  <a:srgbClr val="FFFFFF"/>
                </a:solidFill>
                <a:latin typeface="Montserrat"/>
                <a:ea typeface="Montserrat"/>
                <a:cs typeface="Montserrat"/>
                <a:sym typeface="Montserrat"/>
              </a:rPr>
              <a:t>The most common way people think of Digital Health is by thinking about the Software Application</a:t>
            </a:r>
            <a:endParaRPr sz="2400" b="1">
              <a:solidFill>
                <a:srgbClr val="FFFFFF"/>
              </a:solidFill>
              <a:latin typeface="Montserrat"/>
              <a:ea typeface="Montserrat"/>
              <a:cs typeface="Montserrat"/>
              <a:sym typeface="Montserrat"/>
            </a:endParaRPr>
          </a:p>
          <a:p>
            <a:pPr marL="0" lvl="0" indent="0" algn="l" rtl="0">
              <a:spcBef>
                <a:spcPts val="0"/>
              </a:spcBef>
              <a:spcAft>
                <a:spcPts val="0"/>
              </a:spcAft>
              <a:buNone/>
            </a:pPr>
            <a:endParaRPr sz="2400" b="1">
              <a:solidFill>
                <a:srgbClr val="FFFFFF"/>
              </a:solidFill>
              <a:latin typeface="Montserrat"/>
              <a:ea typeface="Montserrat"/>
              <a:cs typeface="Montserrat"/>
              <a:sym typeface="Montserrat"/>
            </a:endParaRPr>
          </a:p>
        </p:txBody>
      </p:sp>
      <p:sp>
        <p:nvSpPr>
          <p:cNvPr id="704" name="Google Shape;704;p61"/>
          <p:cNvSpPr/>
          <p:nvPr/>
        </p:nvSpPr>
        <p:spPr>
          <a:xfrm>
            <a:off x="604432" y="1618404"/>
            <a:ext cx="660900" cy="72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705" name="Google Shape;705;p61"/>
          <p:cNvSpPr/>
          <p:nvPr/>
        </p:nvSpPr>
        <p:spPr>
          <a:xfrm>
            <a:off x="1318588" y="1618404"/>
            <a:ext cx="148800" cy="72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706" name="Google Shape;706;p61"/>
          <p:cNvSpPr txBox="1">
            <a:spLocks noGrp="1"/>
          </p:cNvSpPr>
          <p:nvPr>
            <p:ph type="ftr" idx="11"/>
          </p:nvPr>
        </p:nvSpPr>
        <p:spPr>
          <a:xfrm>
            <a:off x="562552" y="6482350"/>
            <a:ext cx="28449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1100">
                <a:solidFill>
                  <a:srgbClr val="FFFFFF"/>
                </a:solidFill>
                <a:latin typeface="Quattrocento Sans"/>
                <a:ea typeface="Quattrocento Sans"/>
                <a:cs typeface="Quattrocento Sans"/>
                <a:sym typeface="Quattrocento Sans"/>
              </a:rPr>
              <a:t>|  Section 3: Contextualizing Digital Health </a:t>
            </a:r>
            <a:endParaRPr sz="1100">
              <a:solidFill>
                <a:srgbClr val="FFFFFF"/>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62"/>
          <p:cNvSpPr txBox="1"/>
          <p:nvPr/>
        </p:nvSpPr>
        <p:spPr>
          <a:xfrm>
            <a:off x="1048900" y="2079475"/>
            <a:ext cx="9896100" cy="3550200"/>
          </a:xfrm>
          <a:prstGeom prst="rect">
            <a:avLst/>
          </a:prstGeom>
          <a:noFill/>
          <a:ln>
            <a:noFill/>
          </a:ln>
        </p:spPr>
        <p:txBody>
          <a:bodyPr spcFirstLastPara="1" wrap="square" lIns="18000" tIns="0" rIns="18000" bIns="0" anchor="t" anchorCtr="0">
            <a:noAutofit/>
          </a:bodyPr>
          <a:lstStyle/>
          <a:p>
            <a:pPr marL="0" lvl="0" indent="0" algn="ctr" rtl="0">
              <a:lnSpc>
                <a:spcPct val="115000"/>
              </a:lnSpc>
              <a:spcBef>
                <a:spcPts val="0"/>
              </a:spcBef>
              <a:spcAft>
                <a:spcPts val="0"/>
              </a:spcAft>
              <a:buNone/>
            </a:pPr>
            <a:r>
              <a:rPr lang="en-US" sz="3000">
                <a:solidFill>
                  <a:srgbClr val="002F6C"/>
                </a:solidFill>
                <a:latin typeface="Montserrat"/>
                <a:ea typeface="Montserrat"/>
                <a:cs typeface="Montserrat"/>
                <a:sym typeface="Montserrat"/>
              </a:rPr>
              <a:t>But as a government leader and planner, you need to think about many different elements that need to be invested in for the health worker to use the software application.  </a:t>
            </a:r>
            <a:endParaRPr sz="3000">
              <a:solidFill>
                <a:srgbClr val="002F6C"/>
              </a:solidFill>
              <a:latin typeface="Montserrat"/>
              <a:ea typeface="Montserrat"/>
              <a:cs typeface="Montserrat"/>
              <a:sym typeface="Montserrat"/>
            </a:endParaRPr>
          </a:p>
          <a:p>
            <a:pPr marL="0" lvl="0" indent="0" algn="ctr" rtl="0">
              <a:lnSpc>
                <a:spcPct val="115000"/>
              </a:lnSpc>
              <a:spcBef>
                <a:spcPts val="1000"/>
              </a:spcBef>
              <a:spcAft>
                <a:spcPts val="0"/>
              </a:spcAft>
              <a:buNone/>
            </a:pPr>
            <a:endParaRPr sz="3000">
              <a:solidFill>
                <a:srgbClr val="002F6C"/>
              </a:solidFill>
              <a:latin typeface="Montserrat"/>
              <a:ea typeface="Montserrat"/>
              <a:cs typeface="Montserrat"/>
              <a:sym typeface="Montserrat"/>
            </a:endParaRPr>
          </a:p>
        </p:txBody>
      </p:sp>
      <p:sp>
        <p:nvSpPr>
          <p:cNvPr id="713" name="Google Shape;713;p62"/>
          <p:cNvSpPr/>
          <p:nvPr/>
        </p:nvSpPr>
        <p:spPr>
          <a:xfrm>
            <a:off x="5528400" y="1694457"/>
            <a:ext cx="1129500" cy="143400"/>
          </a:xfrm>
          <a:prstGeom prst="rect">
            <a:avLst/>
          </a:prstGeom>
          <a:solidFill>
            <a:srgbClr val="123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714" name="Google Shape;714;p62"/>
          <p:cNvSpPr txBox="1">
            <a:spLocks noGrp="1"/>
          </p:cNvSpPr>
          <p:nvPr>
            <p:ph type="ftr" idx="11"/>
          </p:nvPr>
        </p:nvSpPr>
        <p:spPr>
          <a:xfrm>
            <a:off x="562552" y="6482350"/>
            <a:ext cx="28449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1100">
                <a:solidFill>
                  <a:srgbClr val="FFFFFF"/>
                </a:solidFill>
                <a:latin typeface="Quattrocento Sans"/>
                <a:ea typeface="Quattrocento Sans"/>
                <a:cs typeface="Quattrocento Sans"/>
                <a:sym typeface="Quattrocento Sans"/>
              </a:rPr>
              <a:t>|  Section 3: Contextualizing Digital Health </a:t>
            </a:r>
            <a:endParaRPr sz="1100">
              <a:solidFill>
                <a:srgbClr val="FFFFFF"/>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pic>
        <p:nvPicPr>
          <p:cNvPr id="720" name="Google Shape;720;p63"/>
          <p:cNvPicPr preferRelativeResize="0"/>
          <p:nvPr/>
        </p:nvPicPr>
        <p:blipFill>
          <a:blip r:embed="rId3">
            <a:alphaModFix/>
          </a:blip>
          <a:stretch>
            <a:fillRect/>
          </a:stretch>
        </p:blipFill>
        <p:spPr>
          <a:xfrm>
            <a:off x="3939337" y="817224"/>
            <a:ext cx="4087424" cy="5289599"/>
          </a:xfrm>
          <a:prstGeom prst="rect">
            <a:avLst/>
          </a:prstGeom>
          <a:noFill/>
          <a:ln>
            <a:noFill/>
          </a:ln>
        </p:spPr>
      </p:pic>
      <p:sp>
        <p:nvSpPr>
          <p:cNvPr id="721" name="Google Shape;721;p63"/>
          <p:cNvSpPr txBox="1">
            <a:spLocks noGrp="1"/>
          </p:cNvSpPr>
          <p:nvPr>
            <p:ph type="sldNum" idx="12"/>
          </p:nvPr>
        </p:nvSpPr>
        <p:spPr>
          <a:xfrm>
            <a:off x="9144000" y="6520934"/>
            <a:ext cx="28449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FFFFFF"/>
              </a:buClr>
              <a:buSzPts val="600"/>
              <a:buFont typeface="Gill Sans"/>
              <a:buNone/>
            </a:pPr>
            <a:fld id="{00000000-1234-1234-1234-123412341234}" type="slidenum">
              <a:rPr lang="en-US"/>
              <a:t>18</a:t>
            </a:fld>
            <a:endParaRPr/>
          </a:p>
        </p:txBody>
      </p:sp>
      <p:sp>
        <p:nvSpPr>
          <p:cNvPr id="722" name="Google Shape;722;p63"/>
          <p:cNvSpPr txBox="1"/>
          <p:nvPr/>
        </p:nvSpPr>
        <p:spPr>
          <a:xfrm>
            <a:off x="640879" y="5325930"/>
            <a:ext cx="10363200" cy="23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a:t>eHealth Strategy Toolkit </a:t>
            </a:r>
            <a:endParaRPr sz="900" b="0" i="1" u="none" strike="noStrike" cap="none">
              <a:solidFill>
                <a:srgbClr val="000000"/>
              </a:solidFill>
              <a:latin typeface="Arial"/>
              <a:ea typeface="Arial"/>
              <a:cs typeface="Arial"/>
              <a:sym typeface="Arial"/>
            </a:endParaRPr>
          </a:p>
        </p:txBody>
      </p:sp>
      <p:sp>
        <p:nvSpPr>
          <p:cNvPr id="723" name="Google Shape;723;p63"/>
          <p:cNvSpPr txBox="1"/>
          <p:nvPr/>
        </p:nvSpPr>
        <p:spPr>
          <a:xfrm>
            <a:off x="637900" y="2349729"/>
            <a:ext cx="1959300" cy="29262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FFFF"/>
                </a:solidFill>
                <a:latin typeface="Open Sans"/>
                <a:ea typeface="Open Sans"/>
                <a:cs typeface="Open Sans"/>
                <a:sym typeface="Open Sans"/>
              </a:rPr>
              <a:t>Has the government or partner  planned for a way for the software application to continue to be used after the current project funding ends? </a:t>
            </a:r>
            <a:endParaRPr dirty="0">
              <a:solidFill>
                <a:srgbClr val="FFFFFF"/>
              </a:solidFill>
              <a:latin typeface="Open Sans"/>
              <a:ea typeface="Open Sans"/>
              <a:cs typeface="Open Sans"/>
              <a:sym typeface="Open Sans"/>
            </a:endParaRPr>
          </a:p>
          <a:p>
            <a:pPr marL="0" lvl="0" indent="0" algn="l" rtl="0">
              <a:spcBef>
                <a:spcPts val="0"/>
              </a:spcBef>
              <a:spcAft>
                <a:spcPts val="0"/>
              </a:spcAft>
              <a:buNone/>
            </a:pPr>
            <a:endParaRPr dirty="0">
              <a:solidFill>
                <a:srgbClr val="FFFFFF"/>
              </a:solidFill>
              <a:latin typeface="Open Sans"/>
              <a:ea typeface="Open Sans"/>
              <a:cs typeface="Open Sans"/>
              <a:sym typeface="Open Sans"/>
            </a:endParaRPr>
          </a:p>
        </p:txBody>
      </p:sp>
      <p:sp>
        <p:nvSpPr>
          <p:cNvPr id="724" name="Google Shape;724;p63"/>
          <p:cNvSpPr txBox="1"/>
          <p:nvPr/>
        </p:nvSpPr>
        <p:spPr>
          <a:xfrm>
            <a:off x="2801987" y="2316487"/>
            <a:ext cx="4432800" cy="8622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FFFF"/>
                </a:solidFill>
                <a:latin typeface="Open Sans"/>
                <a:ea typeface="Open Sans"/>
                <a:cs typeface="Open Sans"/>
                <a:sym typeface="Open Sans"/>
              </a:rPr>
              <a:t>Are there other applications in the country that do the same thing as this one, which are already scaled at a national level?</a:t>
            </a:r>
            <a:endParaRPr dirty="0">
              <a:solidFill>
                <a:srgbClr val="FFFFFF"/>
              </a:solidFill>
              <a:latin typeface="Open Sans"/>
              <a:ea typeface="Open Sans"/>
              <a:cs typeface="Open Sans"/>
              <a:sym typeface="Open Sans"/>
            </a:endParaRPr>
          </a:p>
          <a:p>
            <a:pPr marL="0" lvl="0" indent="0" algn="l" rtl="0">
              <a:spcBef>
                <a:spcPts val="0"/>
              </a:spcBef>
              <a:spcAft>
                <a:spcPts val="0"/>
              </a:spcAft>
              <a:buNone/>
            </a:pPr>
            <a:endParaRPr dirty="0">
              <a:solidFill>
                <a:srgbClr val="FFFFFF"/>
              </a:solidFill>
              <a:latin typeface="Open Sans"/>
              <a:ea typeface="Open Sans"/>
              <a:cs typeface="Open Sans"/>
              <a:sym typeface="Open Sans"/>
            </a:endParaRPr>
          </a:p>
        </p:txBody>
      </p:sp>
      <p:sp>
        <p:nvSpPr>
          <p:cNvPr id="725" name="Google Shape;725;p63"/>
          <p:cNvSpPr txBox="1"/>
          <p:nvPr/>
        </p:nvSpPr>
        <p:spPr>
          <a:xfrm>
            <a:off x="2801987" y="3348487"/>
            <a:ext cx="4432800" cy="8622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FFFF"/>
                </a:solidFill>
                <a:latin typeface="Open Sans"/>
                <a:ea typeface="Open Sans"/>
                <a:cs typeface="Open Sans"/>
                <a:sym typeface="Open Sans"/>
              </a:rPr>
              <a:t>How does this application share it’s data with other applications?  Is there a standardized way to do so? </a:t>
            </a:r>
            <a:endParaRPr dirty="0">
              <a:solidFill>
                <a:srgbClr val="FFFFFF"/>
              </a:solidFill>
              <a:latin typeface="Open Sans"/>
              <a:ea typeface="Open Sans"/>
              <a:cs typeface="Open Sans"/>
              <a:sym typeface="Open Sans"/>
            </a:endParaRPr>
          </a:p>
        </p:txBody>
      </p:sp>
      <p:sp>
        <p:nvSpPr>
          <p:cNvPr id="726" name="Google Shape;726;p63"/>
          <p:cNvSpPr txBox="1"/>
          <p:nvPr/>
        </p:nvSpPr>
        <p:spPr>
          <a:xfrm>
            <a:off x="2801987" y="4380487"/>
            <a:ext cx="4432800" cy="8622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Open Sans"/>
                <a:ea typeface="Open Sans"/>
                <a:cs typeface="Open Sans"/>
                <a:sym typeface="Open Sans"/>
              </a:rPr>
              <a:t>Can you use this software at every clinic?  Do you need power or connectivity? </a:t>
            </a:r>
            <a:endParaRPr>
              <a:solidFill>
                <a:srgbClr val="FFFFFF"/>
              </a:solidFill>
              <a:latin typeface="Open Sans"/>
              <a:ea typeface="Open Sans"/>
              <a:cs typeface="Open Sans"/>
              <a:sym typeface="Open Sans"/>
            </a:endParaRPr>
          </a:p>
        </p:txBody>
      </p:sp>
      <p:sp>
        <p:nvSpPr>
          <p:cNvPr id="727" name="Google Shape;727;p63"/>
          <p:cNvSpPr txBox="1"/>
          <p:nvPr/>
        </p:nvSpPr>
        <p:spPr>
          <a:xfrm>
            <a:off x="7439562" y="2316487"/>
            <a:ext cx="1959300" cy="29262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FFFF"/>
                </a:solidFill>
                <a:latin typeface="Open Sans"/>
                <a:ea typeface="Open Sans"/>
                <a:cs typeface="Open Sans"/>
                <a:sym typeface="Open Sans"/>
              </a:rPr>
              <a:t>Are there national policies or regulations about any of the data being collected in the application? </a:t>
            </a:r>
            <a:endParaRPr dirty="0">
              <a:solidFill>
                <a:srgbClr val="FFFFFF"/>
              </a:solidFill>
              <a:latin typeface="Open Sans"/>
              <a:ea typeface="Open Sans"/>
              <a:cs typeface="Open Sans"/>
              <a:sym typeface="Open Sans"/>
            </a:endParaRPr>
          </a:p>
          <a:p>
            <a:pPr marL="0" lvl="0" indent="0" algn="l" rtl="0">
              <a:spcBef>
                <a:spcPts val="0"/>
              </a:spcBef>
              <a:spcAft>
                <a:spcPts val="0"/>
              </a:spcAft>
              <a:buNone/>
            </a:pPr>
            <a:endParaRPr dirty="0">
              <a:solidFill>
                <a:srgbClr val="FFFFFF"/>
              </a:solidFill>
              <a:latin typeface="Open Sans"/>
              <a:ea typeface="Open Sans"/>
              <a:cs typeface="Open Sans"/>
              <a:sym typeface="Open Sans"/>
            </a:endParaRPr>
          </a:p>
        </p:txBody>
      </p:sp>
      <p:sp>
        <p:nvSpPr>
          <p:cNvPr id="728" name="Google Shape;728;p63"/>
          <p:cNvSpPr txBox="1"/>
          <p:nvPr/>
        </p:nvSpPr>
        <p:spPr>
          <a:xfrm>
            <a:off x="9603637" y="2316487"/>
            <a:ext cx="1959300" cy="29262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FFFF"/>
                </a:solidFill>
                <a:latin typeface="Open Sans"/>
                <a:ea typeface="Open Sans"/>
                <a:cs typeface="Open Sans"/>
                <a:sym typeface="Open Sans"/>
              </a:rPr>
              <a:t>If you wanted to get other workers to use this software application how would you train them?  What if new features were added to the application? How would you teach all the workers how to use the new parts? </a:t>
            </a:r>
            <a:endParaRPr dirty="0">
              <a:solidFill>
                <a:srgbClr val="FFFFFF"/>
              </a:solidFill>
              <a:latin typeface="Open Sans"/>
              <a:ea typeface="Open Sans"/>
              <a:cs typeface="Open Sans"/>
              <a:sym typeface="Open Sans"/>
            </a:endParaRPr>
          </a:p>
          <a:p>
            <a:pPr marL="0" lvl="0" indent="0" algn="l" rtl="0">
              <a:spcBef>
                <a:spcPts val="0"/>
              </a:spcBef>
              <a:spcAft>
                <a:spcPts val="0"/>
              </a:spcAft>
              <a:buNone/>
            </a:pPr>
            <a:endParaRPr dirty="0">
              <a:solidFill>
                <a:srgbClr val="FFFFFF"/>
              </a:solidFill>
              <a:latin typeface="Open Sans"/>
              <a:ea typeface="Open Sans"/>
              <a:cs typeface="Open Sans"/>
              <a:sym typeface="Open Sans"/>
            </a:endParaRPr>
          </a:p>
        </p:txBody>
      </p:sp>
      <p:sp>
        <p:nvSpPr>
          <p:cNvPr id="729" name="Google Shape;729;p63"/>
          <p:cNvSpPr txBox="1"/>
          <p:nvPr/>
        </p:nvSpPr>
        <p:spPr>
          <a:xfrm>
            <a:off x="623500" y="1428200"/>
            <a:ext cx="10952400" cy="731700"/>
          </a:xfrm>
          <a:prstGeom prst="rect">
            <a:avLst/>
          </a:prstGeom>
          <a:solidFill>
            <a:srgbClr val="009CDE"/>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Open Sans"/>
                <a:ea typeface="Open Sans"/>
                <a:cs typeface="Open Sans"/>
                <a:sym typeface="Open Sans"/>
              </a:rPr>
              <a:t>Is this software application official and being driven by ministry leadership?   If not what are the processes for determining which software applications are official?</a:t>
            </a:r>
            <a:endParaRPr>
              <a:solidFill>
                <a:srgbClr val="FFFFFF"/>
              </a:solidFill>
              <a:latin typeface="Open Sans"/>
              <a:ea typeface="Open Sans"/>
              <a:cs typeface="Open Sans"/>
              <a:sym typeface="Open Sans"/>
            </a:endParaRPr>
          </a:p>
        </p:txBody>
      </p:sp>
      <p:sp>
        <p:nvSpPr>
          <p:cNvPr id="730" name="Google Shape;730;p63"/>
          <p:cNvSpPr txBox="1"/>
          <p:nvPr/>
        </p:nvSpPr>
        <p:spPr>
          <a:xfrm>
            <a:off x="595192" y="459794"/>
            <a:ext cx="11080500" cy="731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3000" b="1">
                <a:solidFill>
                  <a:srgbClr val="123E85"/>
                </a:solidFill>
                <a:latin typeface="Montserrat"/>
                <a:ea typeface="Montserrat"/>
                <a:cs typeface="Montserrat"/>
                <a:sym typeface="Montserrat"/>
              </a:rPr>
              <a:t>Here are a few of the questions you </a:t>
            </a:r>
            <a:br>
              <a:rPr lang="en-US" sz="3000" b="1">
                <a:solidFill>
                  <a:srgbClr val="123E85"/>
                </a:solidFill>
                <a:latin typeface="Montserrat"/>
                <a:ea typeface="Montserrat"/>
                <a:cs typeface="Montserrat"/>
                <a:sym typeface="Montserrat"/>
              </a:rPr>
            </a:br>
            <a:r>
              <a:rPr lang="en-US" sz="3000" b="1">
                <a:solidFill>
                  <a:srgbClr val="123E85"/>
                </a:solidFill>
                <a:latin typeface="Montserrat"/>
                <a:ea typeface="Montserrat"/>
                <a:cs typeface="Montserrat"/>
                <a:sym typeface="Montserrat"/>
              </a:rPr>
              <a:t>need to ask</a:t>
            </a:r>
            <a:endParaRPr sz="3000" b="1">
              <a:solidFill>
                <a:srgbClr val="123E85"/>
              </a:solidFill>
              <a:latin typeface="Montserrat"/>
              <a:ea typeface="Montserrat"/>
              <a:cs typeface="Montserrat"/>
              <a:sym typeface="Montserrat"/>
            </a:endParaRPr>
          </a:p>
        </p:txBody>
      </p:sp>
      <p:sp>
        <p:nvSpPr>
          <p:cNvPr id="731" name="Google Shape;731;p63"/>
          <p:cNvSpPr/>
          <p:nvPr/>
        </p:nvSpPr>
        <p:spPr>
          <a:xfrm>
            <a:off x="-564814" y="231212"/>
            <a:ext cx="1129500" cy="380400"/>
          </a:xfrm>
          <a:prstGeom prst="rect">
            <a:avLst/>
          </a:prstGeom>
          <a:solidFill>
            <a:srgbClr val="123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732" name="Google Shape;732;p63"/>
          <p:cNvSpPr txBox="1">
            <a:spLocks noGrp="1"/>
          </p:cNvSpPr>
          <p:nvPr>
            <p:ph type="ftr" idx="11"/>
          </p:nvPr>
        </p:nvSpPr>
        <p:spPr>
          <a:xfrm>
            <a:off x="562552" y="6482350"/>
            <a:ext cx="28449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1100">
                <a:solidFill>
                  <a:srgbClr val="FFFFFF"/>
                </a:solidFill>
                <a:latin typeface="Quattrocento Sans"/>
                <a:ea typeface="Quattrocento Sans"/>
                <a:cs typeface="Quattrocento Sans"/>
                <a:sym typeface="Quattrocento Sans"/>
              </a:rPr>
              <a:t>|  Section 3: Contextualizing Digital Health </a:t>
            </a:r>
            <a:endParaRPr sz="1100">
              <a:solidFill>
                <a:srgbClr val="FFFFFF"/>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0"/>
                                        </p:tgtEl>
                                        <p:attrNameLst>
                                          <p:attrName>style.visibility</p:attrName>
                                        </p:attrNameLst>
                                      </p:cBhvr>
                                      <p:to>
                                        <p:strVal val="visible"/>
                                      </p:to>
                                    </p:set>
                                    <p:animEffect transition="in" filter="fade">
                                      <p:cBhvr>
                                        <p:cTn id="7" dur="1000"/>
                                        <p:tgtEl>
                                          <p:spTgt spid="7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9"/>
                                        </p:tgtEl>
                                        <p:attrNameLst>
                                          <p:attrName>style.visibility</p:attrName>
                                        </p:attrNameLst>
                                      </p:cBhvr>
                                      <p:to>
                                        <p:strVal val="visible"/>
                                      </p:to>
                                    </p:set>
                                    <p:animEffect transition="in" filter="fade">
                                      <p:cBhvr>
                                        <p:cTn id="12" dur="1000"/>
                                        <p:tgtEl>
                                          <p:spTgt spid="7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3"/>
                                        </p:tgtEl>
                                        <p:attrNameLst>
                                          <p:attrName>style.visibility</p:attrName>
                                        </p:attrNameLst>
                                      </p:cBhvr>
                                      <p:to>
                                        <p:strVal val="visible"/>
                                      </p:to>
                                    </p:set>
                                    <p:animEffect transition="in" filter="fade">
                                      <p:cBhvr>
                                        <p:cTn id="17" dur="1000"/>
                                        <p:tgtEl>
                                          <p:spTgt spid="7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24"/>
                                        </p:tgtEl>
                                        <p:attrNameLst>
                                          <p:attrName>style.visibility</p:attrName>
                                        </p:attrNameLst>
                                      </p:cBhvr>
                                      <p:to>
                                        <p:strVal val="visible"/>
                                      </p:to>
                                    </p:set>
                                    <p:animEffect transition="in" filter="fade">
                                      <p:cBhvr>
                                        <p:cTn id="22" dur="1000"/>
                                        <p:tgtEl>
                                          <p:spTgt spid="7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25"/>
                                        </p:tgtEl>
                                        <p:attrNameLst>
                                          <p:attrName>style.visibility</p:attrName>
                                        </p:attrNameLst>
                                      </p:cBhvr>
                                      <p:to>
                                        <p:strVal val="visible"/>
                                      </p:to>
                                    </p:set>
                                    <p:animEffect transition="in" filter="fade">
                                      <p:cBhvr>
                                        <p:cTn id="27" dur="1000"/>
                                        <p:tgtEl>
                                          <p:spTgt spid="7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26"/>
                                        </p:tgtEl>
                                        <p:attrNameLst>
                                          <p:attrName>style.visibility</p:attrName>
                                        </p:attrNameLst>
                                      </p:cBhvr>
                                      <p:to>
                                        <p:strVal val="visible"/>
                                      </p:to>
                                    </p:set>
                                    <p:animEffect transition="in" filter="fade">
                                      <p:cBhvr>
                                        <p:cTn id="32" dur="1000"/>
                                        <p:tgtEl>
                                          <p:spTgt spid="7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27"/>
                                        </p:tgtEl>
                                        <p:attrNameLst>
                                          <p:attrName>style.visibility</p:attrName>
                                        </p:attrNameLst>
                                      </p:cBhvr>
                                      <p:to>
                                        <p:strVal val="visible"/>
                                      </p:to>
                                    </p:set>
                                    <p:animEffect transition="in" filter="fade">
                                      <p:cBhvr>
                                        <p:cTn id="37" dur="1000"/>
                                        <p:tgtEl>
                                          <p:spTgt spid="7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28"/>
                                        </p:tgtEl>
                                        <p:attrNameLst>
                                          <p:attrName>style.visibility</p:attrName>
                                        </p:attrNameLst>
                                      </p:cBhvr>
                                      <p:to>
                                        <p:strVal val="visible"/>
                                      </p:to>
                                    </p:set>
                                    <p:animEffect transition="in" filter="fade">
                                      <p:cBhvr>
                                        <p:cTn id="42" dur="1000"/>
                                        <p:tgtEl>
                                          <p:spTgt spid="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64"/>
          <p:cNvSpPr txBox="1">
            <a:spLocks noGrp="1"/>
          </p:cNvSpPr>
          <p:nvPr>
            <p:ph type="sldNum" idx="12"/>
          </p:nvPr>
        </p:nvSpPr>
        <p:spPr>
          <a:xfrm>
            <a:off x="9144000" y="6520934"/>
            <a:ext cx="28449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FFFFFF"/>
              </a:buClr>
              <a:buSzPts val="600"/>
              <a:buFont typeface="Gill Sans"/>
              <a:buNone/>
            </a:pPr>
            <a:fld id="{00000000-1234-1234-1234-123412341234}" type="slidenum">
              <a:rPr lang="en-US"/>
              <a:t>19</a:t>
            </a:fld>
            <a:endParaRPr/>
          </a:p>
        </p:txBody>
      </p:sp>
      <p:sp>
        <p:nvSpPr>
          <p:cNvPr id="739" name="Google Shape;739;p64"/>
          <p:cNvSpPr txBox="1"/>
          <p:nvPr/>
        </p:nvSpPr>
        <p:spPr>
          <a:xfrm>
            <a:off x="564679" y="5618155"/>
            <a:ext cx="10363200" cy="23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a:t>eHealth Strategy Toolkit </a:t>
            </a:r>
            <a:endParaRPr sz="900" b="0" i="1" u="none" strike="noStrike" cap="none">
              <a:solidFill>
                <a:srgbClr val="000000"/>
              </a:solidFill>
              <a:latin typeface="Arial"/>
              <a:ea typeface="Arial"/>
              <a:cs typeface="Arial"/>
              <a:sym typeface="Arial"/>
            </a:endParaRPr>
          </a:p>
        </p:txBody>
      </p:sp>
      <p:sp>
        <p:nvSpPr>
          <p:cNvPr id="740" name="Google Shape;740;p64"/>
          <p:cNvSpPr txBox="1"/>
          <p:nvPr/>
        </p:nvSpPr>
        <p:spPr>
          <a:xfrm>
            <a:off x="699725" y="168150"/>
            <a:ext cx="9634500" cy="12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rgbClr val="002F6C"/>
                </a:solidFill>
                <a:latin typeface="Montserrat"/>
                <a:ea typeface="Montserrat"/>
                <a:cs typeface="Montserrat"/>
                <a:sym typeface="Montserrat"/>
              </a:rPr>
              <a:t>WHO says there are 7 areas that need to be thought about.  Each of the questions we asked maps to one of those areas.  We call the full set of these areas </a:t>
            </a:r>
            <a:r>
              <a:rPr lang="en-US" sz="2000" b="1" u="sng">
                <a:solidFill>
                  <a:srgbClr val="002F6C"/>
                </a:solidFill>
                <a:latin typeface="Montserrat"/>
                <a:ea typeface="Montserrat"/>
                <a:cs typeface="Montserrat"/>
                <a:sym typeface="Montserrat"/>
              </a:rPr>
              <a:t>The Enabling Environment.</a:t>
            </a:r>
            <a:endParaRPr sz="2000" b="1" u="sng">
              <a:solidFill>
                <a:srgbClr val="002F6C"/>
              </a:solidFill>
              <a:latin typeface="Montserrat"/>
              <a:ea typeface="Montserrat"/>
              <a:cs typeface="Montserrat"/>
              <a:sym typeface="Montserrat"/>
            </a:endParaRPr>
          </a:p>
        </p:txBody>
      </p:sp>
      <p:sp>
        <p:nvSpPr>
          <p:cNvPr id="741" name="Google Shape;741;p64"/>
          <p:cNvSpPr/>
          <p:nvPr/>
        </p:nvSpPr>
        <p:spPr>
          <a:xfrm>
            <a:off x="-564814" y="231212"/>
            <a:ext cx="1129500" cy="380400"/>
          </a:xfrm>
          <a:prstGeom prst="rect">
            <a:avLst/>
          </a:prstGeom>
          <a:solidFill>
            <a:srgbClr val="123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742" name="Google Shape;742;p64"/>
          <p:cNvSpPr txBox="1"/>
          <p:nvPr/>
        </p:nvSpPr>
        <p:spPr>
          <a:xfrm>
            <a:off x="561700" y="2502129"/>
            <a:ext cx="1959300" cy="29262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FFFFFF"/>
                </a:solidFill>
                <a:latin typeface="Open Sans"/>
                <a:ea typeface="Open Sans"/>
                <a:cs typeface="Open Sans"/>
                <a:sym typeface="Open Sans"/>
              </a:rPr>
              <a:t>Strategy and</a:t>
            </a:r>
            <a:endParaRPr sz="1800" b="1">
              <a:solidFill>
                <a:srgbClr val="FFFFFF"/>
              </a:solidFill>
              <a:latin typeface="Open Sans"/>
              <a:ea typeface="Open Sans"/>
              <a:cs typeface="Open Sans"/>
              <a:sym typeface="Open Sans"/>
            </a:endParaRPr>
          </a:p>
          <a:p>
            <a:pPr marL="0" lvl="0" indent="0" algn="ctr" rtl="0">
              <a:spcBef>
                <a:spcPts val="0"/>
              </a:spcBef>
              <a:spcAft>
                <a:spcPts val="0"/>
              </a:spcAft>
              <a:buNone/>
            </a:pPr>
            <a:r>
              <a:rPr lang="en-US" sz="1800" b="1">
                <a:solidFill>
                  <a:srgbClr val="FFFFFF"/>
                </a:solidFill>
                <a:latin typeface="Open Sans"/>
                <a:ea typeface="Open Sans"/>
                <a:cs typeface="Open Sans"/>
                <a:sym typeface="Open Sans"/>
              </a:rPr>
              <a:t>Investment</a:t>
            </a:r>
            <a:endParaRPr sz="1800" b="1">
              <a:solidFill>
                <a:srgbClr val="FFFFFF"/>
              </a:solidFill>
              <a:latin typeface="Open Sans"/>
              <a:ea typeface="Open Sans"/>
              <a:cs typeface="Open Sans"/>
              <a:sym typeface="Open Sans"/>
            </a:endParaRPr>
          </a:p>
        </p:txBody>
      </p:sp>
      <p:sp>
        <p:nvSpPr>
          <p:cNvPr id="743" name="Google Shape;743;p64"/>
          <p:cNvSpPr txBox="1"/>
          <p:nvPr/>
        </p:nvSpPr>
        <p:spPr>
          <a:xfrm>
            <a:off x="2725787" y="2468887"/>
            <a:ext cx="4432800" cy="8622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FFFFFF"/>
                </a:solidFill>
                <a:latin typeface="Open Sans"/>
                <a:ea typeface="Open Sans"/>
                <a:cs typeface="Open Sans"/>
                <a:sym typeface="Open Sans"/>
              </a:rPr>
              <a:t>Services and Applications</a:t>
            </a:r>
            <a:endParaRPr sz="1800" b="1">
              <a:solidFill>
                <a:srgbClr val="FFFFFF"/>
              </a:solidFill>
              <a:latin typeface="Open Sans"/>
              <a:ea typeface="Open Sans"/>
              <a:cs typeface="Open Sans"/>
              <a:sym typeface="Open Sans"/>
            </a:endParaRPr>
          </a:p>
        </p:txBody>
      </p:sp>
      <p:sp>
        <p:nvSpPr>
          <p:cNvPr id="744" name="Google Shape;744;p64"/>
          <p:cNvSpPr txBox="1"/>
          <p:nvPr/>
        </p:nvSpPr>
        <p:spPr>
          <a:xfrm>
            <a:off x="2725787" y="3500887"/>
            <a:ext cx="4432800" cy="8622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FFFFFF"/>
                </a:solidFill>
                <a:latin typeface="Open Sans"/>
                <a:ea typeface="Open Sans"/>
                <a:cs typeface="Open Sans"/>
                <a:sym typeface="Open Sans"/>
              </a:rPr>
              <a:t>Standards and Interoperability</a:t>
            </a:r>
            <a:endParaRPr sz="1800" b="1">
              <a:solidFill>
                <a:srgbClr val="FFFFFF"/>
              </a:solidFill>
              <a:latin typeface="Open Sans"/>
              <a:ea typeface="Open Sans"/>
              <a:cs typeface="Open Sans"/>
              <a:sym typeface="Open Sans"/>
            </a:endParaRPr>
          </a:p>
        </p:txBody>
      </p:sp>
      <p:sp>
        <p:nvSpPr>
          <p:cNvPr id="745" name="Google Shape;745;p64"/>
          <p:cNvSpPr txBox="1"/>
          <p:nvPr/>
        </p:nvSpPr>
        <p:spPr>
          <a:xfrm>
            <a:off x="2725787" y="4532887"/>
            <a:ext cx="4432800" cy="8622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FFFFFF"/>
                </a:solidFill>
                <a:latin typeface="Open Sans"/>
                <a:ea typeface="Open Sans"/>
                <a:cs typeface="Open Sans"/>
                <a:sym typeface="Open Sans"/>
              </a:rPr>
              <a:t>Infrastructure</a:t>
            </a:r>
            <a:endParaRPr sz="1800" b="1">
              <a:solidFill>
                <a:srgbClr val="FFFFFF"/>
              </a:solidFill>
              <a:latin typeface="Open Sans"/>
              <a:ea typeface="Open Sans"/>
              <a:cs typeface="Open Sans"/>
              <a:sym typeface="Open Sans"/>
            </a:endParaRPr>
          </a:p>
        </p:txBody>
      </p:sp>
      <p:sp>
        <p:nvSpPr>
          <p:cNvPr id="746" name="Google Shape;746;p64"/>
          <p:cNvSpPr txBox="1"/>
          <p:nvPr/>
        </p:nvSpPr>
        <p:spPr>
          <a:xfrm>
            <a:off x="7363362" y="2468887"/>
            <a:ext cx="1959300" cy="29262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FFFFFF"/>
                </a:solidFill>
                <a:latin typeface="Open Sans"/>
                <a:ea typeface="Open Sans"/>
                <a:cs typeface="Open Sans"/>
                <a:sym typeface="Open Sans"/>
              </a:rPr>
              <a:t>Legislation,</a:t>
            </a:r>
            <a:endParaRPr sz="1800" b="1">
              <a:solidFill>
                <a:srgbClr val="FFFFFF"/>
              </a:solidFill>
              <a:latin typeface="Open Sans"/>
              <a:ea typeface="Open Sans"/>
              <a:cs typeface="Open Sans"/>
              <a:sym typeface="Open Sans"/>
            </a:endParaRPr>
          </a:p>
          <a:p>
            <a:pPr marL="0" lvl="0" indent="0" algn="ctr" rtl="0">
              <a:spcBef>
                <a:spcPts val="0"/>
              </a:spcBef>
              <a:spcAft>
                <a:spcPts val="0"/>
              </a:spcAft>
              <a:buNone/>
            </a:pPr>
            <a:r>
              <a:rPr lang="en-US" sz="1800" b="1">
                <a:solidFill>
                  <a:srgbClr val="FFFFFF"/>
                </a:solidFill>
                <a:latin typeface="Open Sans"/>
                <a:ea typeface="Open Sans"/>
                <a:cs typeface="Open Sans"/>
                <a:sym typeface="Open Sans"/>
              </a:rPr>
              <a:t>Policy and</a:t>
            </a:r>
            <a:endParaRPr sz="1800" b="1">
              <a:solidFill>
                <a:srgbClr val="FFFFFF"/>
              </a:solidFill>
              <a:latin typeface="Open Sans"/>
              <a:ea typeface="Open Sans"/>
              <a:cs typeface="Open Sans"/>
              <a:sym typeface="Open Sans"/>
            </a:endParaRPr>
          </a:p>
          <a:p>
            <a:pPr marL="0" lvl="0" indent="0" algn="ctr" rtl="0">
              <a:spcBef>
                <a:spcPts val="0"/>
              </a:spcBef>
              <a:spcAft>
                <a:spcPts val="0"/>
              </a:spcAft>
              <a:buNone/>
            </a:pPr>
            <a:r>
              <a:rPr lang="en-US" sz="1800" b="1">
                <a:solidFill>
                  <a:srgbClr val="FFFFFF"/>
                </a:solidFill>
                <a:latin typeface="Open Sans"/>
                <a:ea typeface="Open Sans"/>
                <a:cs typeface="Open Sans"/>
                <a:sym typeface="Open Sans"/>
              </a:rPr>
              <a:t>Compliance</a:t>
            </a:r>
            <a:endParaRPr sz="1800" b="1">
              <a:solidFill>
                <a:srgbClr val="FFFFFF"/>
              </a:solidFill>
              <a:latin typeface="Open Sans"/>
              <a:ea typeface="Open Sans"/>
              <a:cs typeface="Open Sans"/>
              <a:sym typeface="Open Sans"/>
            </a:endParaRPr>
          </a:p>
        </p:txBody>
      </p:sp>
      <p:sp>
        <p:nvSpPr>
          <p:cNvPr id="747" name="Google Shape;747;p64"/>
          <p:cNvSpPr txBox="1"/>
          <p:nvPr/>
        </p:nvSpPr>
        <p:spPr>
          <a:xfrm>
            <a:off x="9527437" y="2468887"/>
            <a:ext cx="1959300" cy="29262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FFFFFF"/>
                </a:solidFill>
                <a:latin typeface="Open Sans"/>
                <a:ea typeface="Open Sans"/>
                <a:cs typeface="Open Sans"/>
                <a:sym typeface="Open Sans"/>
              </a:rPr>
              <a:t>Workforce</a:t>
            </a:r>
            <a:endParaRPr sz="1800" b="1">
              <a:solidFill>
                <a:srgbClr val="FFFFFF"/>
              </a:solidFill>
              <a:latin typeface="Open Sans"/>
              <a:ea typeface="Open Sans"/>
              <a:cs typeface="Open Sans"/>
              <a:sym typeface="Open Sans"/>
            </a:endParaRPr>
          </a:p>
        </p:txBody>
      </p:sp>
      <p:sp>
        <p:nvSpPr>
          <p:cNvPr id="748" name="Google Shape;748;p64"/>
          <p:cNvSpPr txBox="1"/>
          <p:nvPr/>
        </p:nvSpPr>
        <p:spPr>
          <a:xfrm>
            <a:off x="547300" y="1580600"/>
            <a:ext cx="10952400" cy="731700"/>
          </a:xfrm>
          <a:prstGeom prst="rect">
            <a:avLst/>
          </a:prstGeom>
          <a:solidFill>
            <a:srgbClr val="009CD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FFFFFF"/>
                </a:solidFill>
                <a:latin typeface="Open Sans"/>
                <a:ea typeface="Open Sans"/>
                <a:cs typeface="Open Sans"/>
                <a:sym typeface="Open Sans"/>
              </a:rPr>
              <a:t>LEADERSHIP AND GOVERNANCE</a:t>
            </a:r>
            <a:endParaRPr sz="2000" b="1">
              <a:solidFill>
                <a:srgbClr val="FFFFFF"/>
              </a:solidFill>
              <a:latin typeface="Open Sans"/>
              <a:ea typeface="Open Sans"/>
              <a:cs typeface="Open Sans"/>
              <a:sym typeface="Open Sans"/>
            </a:endParaRPr>
          </a:p>
        </p:txBody>
      </p:sp>
      <p:sp>
        <p:nvSpPr>
          <p:cNvPr id="749" name="Google Shape;749;p64"/>
          <p:cNvSpPr txBox="1">
            <a:spLocks noGrp="1"/>
          </p:cNvSpPr>
          <p:nvPr>
            <p:ph type="ftr" idx="11"/>
          </p:nvPr>
        </p:nvSpPr>
        <p:spPr>
          <a:xfrm>
            <a:off x="562552" y="6482350"/>
            <a:ext cx="28449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1100">
                <a:solidFill>
                  <a:srgbClr val="FFFFFF"/>
                </a:solidFill>
                <a:latin typeface="Quattrocento Sans"/>
                <a:ea typeface="Quattrocento Sans"/>
                <a:cs typeface="Quattrocento Sans"/>
                <a:sym typeface="Quattrocento Sans"/>
              </a:rPr>
              <a:t>|  Section 3: Contextualizing Digital Health </a:t>
            </a:r>
            <a:endParaRPr sz="1100">
              <a:solidFill>
                <a:srgbClr val="FFFFFF"/>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2"/>
          <p:cNvSpPr/>
          <p:nvPr/>
        </p:nvSpPr>
        <p:spPr>
          <a:xfrm>
            <a:off x="-118037" y="-27903"/>
            <a:ext cx="12339600" cy="6913800"/>
          </a:xfrm>
          <a:prstGeom prst="rect">
            <a:avLst/>
          </a:prstGeom>
          <a:solidFill>
            <a:srgbClr val="0F2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2"/>
          <p:cNvSpPr txBox="1"/>
          <p:nvPr/>
        </p:nvSpPr>
        <p:spPr>
          <a:xfrm>
            <a:off x="740075" y="365828"/>
            <a:ext cx="11430000" cy="46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3000" b="1" i="0" u="none" strike="noStrike" cap="none" dirty="0" smtClean="0">
                <a:solidFill>
                  <a:srgbClr val="FFFFFF"/>
                </a:solidFill>
                <a:latin typeface="Montserrat"/>
                <a:ea typeface="Montserrat"/>
                <a:cs typeface="Montserrat"/>
                <a:sym typeface="Montserrat"/>
              </a:rPr>
              <a:t>Two key take away </a:t>
            </a:r>
            <a:endParaRPr sz="3000" b="0" i="0" u="none" strike="noStrike" cap="none" dirty="0">
              <a:solidFill>
                <a:srgbClr val="FFFFFF"/>
              </a:solidFill>
              <a:latin typeface="Montserrat"/>
              <a:ea typeface="Montserrat"/>
              <a:cs typeface="Montserrat"/>
              <a:sym typeface="Montserrat"/>
            </a:endParaRPr>
          </a:p>
        </p:txBody>
      </p:sp>
      <p:sp>
        <p:nvSpPr>
          <p:cNvPr id="237" name="Google Shape;237;p32"/>
          <p:cNvSpPr/>
          <p:nvPr/>
        </p:nvSpPr>
        <p:spPr>
          <a:xfrm>
            <a:off x="-202019" y="333732"/>
            <a:ext cx="786900" cy="398700"/>
          </a:xfrm>
          <a:prstGeom prst="rect">
            <a:avLst/>
          </a:prstGeom>
          <a:solidFill>
            <a:srgbClr val="1192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192D1"/>
              </a:solidFill>
              <a:latin typeface="Quattrocento Sans"/>
              <a:ea typeface="Quattrocento Sans"/>
              <a:cs typeface="Quattrocento Sans"/>
              <a:sym typeface="Quattrocento Sans"/>
            </a:endParaRPr>
          </a:p>
        </p:txBody>
      </p:sp>
      <p:sp>
        <p:nvSpPr>
          <p:cNvPr id="238" name="Google Shape;238;p32"/>
          <p:cNvSpPr txBox="1"/>
          <p:nvPr/>
        </p:nvSpPr>
        <p:spPr>
          <a:xfrm>
            <a:off x="887838" y="1421107"/>
            <a:ext cx="3000000" cy="300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400" b="1" dirty="0">
                <a:solidFill>
                  <a:srgbClr val="FFFFFF"/>
                </a:solidFill>
                <a:latin typeface="Open Sans"/>
                <a:ea typeface="Open Sans"/>
                <a:cs typeface="Open Sans"/>
                <a:sym typeface="Open Sans"/>
              </a:rPr>
              <a:t>Develop</a:t>
            </a:r>
            <a:r>
              <a:rPr lang="en-US" dirty="0">
                <a:solidFill>
                  <a:srgbClr val="FFFFFF"/>
                </a:solidFill>
                <a:latin typeface="Open Sans"/>
                <a:ea typeface="Open Sans"/>
                <a:cs typeface="Open Sans"/>
                <a:sym typeface="Open Sans"/>
              </a:rPr>
              <a:t> </a:t>
            </a:r>
            <a:endParaRPr dirty="0">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US" sz="1600" dirty="0">
                <a:solidFill>
                  <a:srgbClr val="FFFFFF"/>
                </a:solidFill>
                <a:latin typeface="Open Sans"/>
                <a:ea typeface="Open Sans"/>
                <a:cs typeface="Open Sans"/>
                <a:sym typeface="Open Sans"/>
              </a:rPr>
              <a:t>a holistic, </a:t>
            </a:r>
            <a:r>
              <a:rPr lang="en-US" sz="1600" b="1" i="1" dirty="0">
                <a:solidFill>
                  <a:srgbClr val="FBCC56"/>
                </a:solidFill>
                <a:latin typeface="Open Sans"/>
                <a:ea typeface="Open Sans"/>
                <a:cs typeface="Open Sans"/>
                <a:sym typeface="Open Sans"/>
              </a:rPr>
              <a:t>systems-level approach to digital health</a:t>
            </a:r>
            <a:r>
              <a:rPr lang="en-US" sz="1600" b="1" i="1" dirty="0">
                <a:solidFill>
                  <a:srgbClr val="FFFFFF"/>
                </a:solidFill>
                <a:latin typeface="Open Sans"/>
                <a:ea typeface="Open Sans"/>
                <a:cs typeface="Open Sans"/>
                <a:sym typeface="Open Sans"/>
              </a:rPr>
              <a:t> </a:t>
            </a:r>
            <a:r>
              <a:rPr lang="en-US" sz="1600" dirty="0">
                <a:solidFill>
                  <a:srgbClr val="FFFFFF"/>
                </a:solidFill>
                <a:latin typeface="Open Sans"/>
                <a:ea typeface="Open Sans"/>
                <a:cs typeface="Open Sans"/>
                <a:sym typeface="Open Sans"/>
              </a:rPr>
              <a:t>and be able to define and critique </a:t>
            </a:r>
            <a:r>
              <a:rPr lang="en-US" sz="1600" b="1" i="1" dirty="0">
                <a:solidFill>
                  <a:srgbClr val="FBCC56"/>
                </a:solidFill>
                <a:latin typeface="Open Sans"/>
                <a:ea typeface="Open Sans"/>
                <a:cs typeface="Open Sans"/>
                <a:sym typeface="Open Sans"/>
              </a:rPr>
              <a:t>trade-offs among investments and activities.</a:t>
            </a:r>
            <a:endParaRPr sz="1600" b="1" i="1" dirty="0">
              <a:solidFill>
                <a:srgbClr val="FBCC56"/>
              </a:solidFill>
            </a:endParaRPr>
          </a:p>
        </p:txBody>
      </p:sp>
      <p:sp>
        <p:nvSpPr>
          <p:cNvPr id="241" name="Google Shape;241;p32"/>
          <p:cNvSpPr txBox="1"/>
          <p:nvPr/>
        </p:nvSpPr>
        <p:spPr>
          <a:xfrm>
            <a:off x="8056478" y="1410345"/>
            <a:ext cx="3000000" cy="300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400" b="1" dirty="0">
                <a:solidFill>
                  <a:srgbClr val="FFFFFF"/>
                </a:solidFill>
                <a:latin typeface="Open Sans"/>
                <a:ea typeface="Open Sans"/>
                <a:cs typeface="Open Sans"/>
                <a:sym typeface="Open Sans"/>
              </a:rPr>
              <a:t>Lead</a:t>
            </a:r>
            <a:r>
              <a:rPr lang="en-US" dirty="0">
                <a:solidFill>
                  <a:srgbClr val="FFFFFF"/>
                </a:solidFill>
                <a:latin typeface="Open Sans"/>
                <a:ea typeface="Open Sans"/>
                <a:cs typeface="Open Sans"/>
                <a:sym typeface="Open Sans"/>
              </a:rPr>
              <a:t> </a:t>
            </a:r>
            <a:br>
              <a:rPr lang="en-US" dirty="0">
                <a:solidFill>
                  <a:srgbClr val="FFFFFF"/>
                </a:solidFill>
                <a:latin typeface="Open Sans"/>
                <a:ea typeface="Open Sans"/>
                <a:cs typeface="Open Sans"/>
                <a:sym typeface="Open Sans"/>
              </a:rPr>
            </a:br>
            <a:r>
              <a:rPr lang="en-US" sz="1600" dirty="0">
                <a:solidFill>
                  <a:srgbClr val="FFFFFF"/>
                </a:solidFill>
                <a:latin typeface="Open Sans"/>
                <a:ea typeface="Open Sans"/>
                <a:cs typeface="Open Sans"/>
                <a:sym typeface="Open Sans"/>
              </a:rPr>
              <a:t>a national digital health planning process and </a:t>
            </a:r>
            <a:r>
              <a:rPr lang="en-US" sz="1600" b="1" i="1" dirty="0">
                <a:solidFill>
                  <a:srgbClr val="FBCC56"/>
                </a:solidFill>
                <a:latin typeface="Open Sans"/>
                <a:ea typeface="Open Sans"/>
                <a:cs typeface="Open Sans"/>
                <a:sym typeface="Open Sans"/>
              </a:rPr>
              <a:t>make connections to specific health challenges and opportunities </a:t>
            </a:r>
            <a:r>
              <a:rPr lang="en-US" sz="1600" dirty="0">
                <a:solidFill>
                  <a:srgbClr val="FFFFFF"/>
                </a:solidFill>
                <a:latin typeface="Open Sans"/>
                <a:ea typeface="Open Sans"/>
                <a:cs typeface="Open Sans"/>
                <a:sym typeface="Open Sans"/>
              </a:rPr>
              <a:t>in-country. </a:t>
            </a:r>
            <a:endParaRPr sz="1600" dirty="0">
              <a:solidFill>
                <a:srgbClr val="FFFFFF"/>
              </a:solidFill>
            </a:endParaRPr>
          </a:p>
        </p:txBody>
      </p:sp>
      <p:pic>
        <p:nvPicPr>
          <p:cNvPr id="244" name="Google Shape;244;p32"/>
          <p:cNvPicPr preferRelativeResize="0"/>
          <p:nvPr/>
        </p:nvPicPr>
        <p:blipFill>
          <a:blip r:embed="rId3">
            <a:alphaModFix/>
          </a:blip>
          <a:stretch>
            <a:fillRect/>
          </a:stretch>
        </p:blipFill>
        <p:spPr>
          <a:xfrm>
            <a:off x="10915662" y="260161"/>
            <a:ext cx="1097868" cy="336339"/>
          </a:xfrm>
          <a:prstGeom prst="rect">
            <a:avLst/>
          </a:prstGeom>
          <a:noFill/>
          <a:ln>
            <a:noFill/>
          </a:ln>
        </p:spPr>
      </p:pic>
      <p:pic>
        <p:nvPicPr>
          <p:cNvPr id="245" name="Google Shape;245;p32"/>
          <p:cNvPicPr preferRelativeResize="0"/>
          <p:nvPr/>
        </p:nvPicPr>
        <p:blipFill>
          <a:blip r:embed="rId4">
            <a:alphaModFix/>
          </a:blip>
          <a:stretch>
            <a:fillRect/>
          </a:stretch>
        </p:blipFill>
        <p:spPr>
          <a:xfrm>
            <a:off x="10353075" y="235950"/>
            <a:ext cx="305587" cy="336338"/>
          </a:xfrm>
          <a:prstGeom prst="rect">
            <a:avLst/>
          </a:prstGeom>
          <a:noFill/>
          <a:ln>
            <a:noFill/>
          </a:ln>
        </p:spPr>
      </p:pic>
      <p:pic>
        <p:nvPicPr>
          <p:cNvPr id="246" name="Google Shape;246;p32"/>
          <p:cNvPicPr preferRelativeResize="0"/>
          <p:nvPr/>
        </p:nvPicPr>
        <p:blipFill>
          <a:blip r:embed="rId5">
            <a:alphaModFix/>
          </a:blip>
          <a:stretch>
            <a:fillRect/>
          </a:stretch>
        </p:blipFill>
        <p:spPr>
          <a:xfrm>
            <a:off x="2205700" y="1011833"/>
            <a:ext cx="364300" cy="465773"/>
          </a:xfrm>
          <a:prstGeom prst="rect">
            <a:avLst/>
          </a:prstGeom>
          <a:noFill/>
          <a:ln>
            <a:noFill/>
          </a:ln>
        </p:spPr>
      </p:pic>
      <p:pic>
        <p:nvPicPr>
          <p:cNvPr id="248" name="Google Shape;248;p32"/>
          <p:cNvPicPr preferRelativeResize="0"/>
          <p:nvPr/>
        </p:nvPicPr>
        <p:blipFill>
          <a:blip r:embed="rId5">
            <a:alphaModFix/>
          </a:blip>
          <a:stretch>
            <a:fillRect/>
          </a:stretch>
        </p:blipFill>
        <p:spPr>
          <a:xfrm>
            <a:off x="9374328" y="944572"/>
            <a:ext cx="364300" cy="4657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1000"/>
                                        <p:tgtEl>
                                          <p:spTgt spid="238"/>
                                        </p:tgtEl>
                                      </p:cBhvr>
                                    </p:animEffect>
                                  </p:childTnLst>
                                </p:cTn>
                              </p:par>
                              <p:par>
                                <p:cTn id="8" presetID="10" presetClass="entr" presetSubtype="0" fill="hold" nodeType="withEffect">
                                  <p:stCondLst>
                                    <p:cond delay="0"/>
                                  </p:stCondLst>
                                  <p:childTnLst>
                                    <p:set>
                                      <p:cBhvr>
                                        <p:cTn id="9" dur="1" fill="hold">
                                          <p:stCondLst>
                                            <p:cond delay="0"/>
                                          </p:stCondLst>
                                        </p:cTn>
                                        <p:tgtEl>
                                          <p:spTgt spid="246"/>
                                        </p:tgtEl>
                                        <p:attrNameLst>
                                          <p:attrName>style.visibility</p:attrName>
                                        </p:attrNameLst>
                                      </p:cBhvr>
                                      <p:to>
                                        <p:strVal val="visible"/>
                                      </p:to>
                                    </p:set>
                                    <p:animEffect transition="in" filter="fade">
                                      <p:cBhvr>
                                        <p:cTn id="10" dur="1000"/>
                                        <p:tgtEl>
                                          <p:spTgt spid="2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8"/>
                                        </p:tgtEl>
                                        <p:attrNameLst>
                                          <p:attrName>style.visibility</p:attrName>
                                        </p:attrNameLst>
                                      </p:cBhvr>
                                      <p:to>
                                        <p:strVal val="visible"/>
                                      </p:to>
                                    </p:set>
                                    <p:animEffect transition="in" filter="fade">
                                      <p:cBhvr>
                                        <p:cTn id="15" dur="1000"/>
                                        <p:tgtEl>
                                          <p:spTgt spid="248"/>
                                        </p:tgtEl>
                                      </p:cBhvr>
                                    </p:animEffect>
                                  </p:childTnLst>
                                </p:cTn>
                              </p:par>
                              <p:par>
                                <p:cTn id="16" presetID="10" presetClass="entr" presetSubtype="0" fill="hold" nodeType="withEffect">
                                  <p:stCondLst>
                                    <p:cond delay="0"/>
                                  </p:stCondLst>
                                  <p:childTnLst>
                                    <p:set>
                                      <p:cBhvr>
                                        <p:cTn id="17" dur="1" fill="hold">
                                          <p:stCondLst>
                                            <p:cond delay="0"/>
                                          </p:stCondLst>
                                        </p:cTn>
                                        <p:tgtEl>
                                          <p:spTgt spid="241"/>
                                        </p:tgtEl>
                                        <p:attrNameLst>
                                          <p:attrName>style.visibility</p:attrName>
                                        </p:attrNameLst>
                                      </p:cBhvr>
                                      <p:to>
                                        <p:strVal val="visible"/>
                                      </p:to>
                                    </p:set>
                                    <p:animEffect transition="in" filter="fade">
                                      <p:cBhvr>
                                        <p:cTn id="18" dur="1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66"/>
          <p:cNvSpPr txBox="1"/>
          <p:nvPr/>
        </p:nvSpPr>
        <p:spPr>
          <a:xfrm>
            <a:off x="761989" y="2168541"/>
            <a:ext cx="11430000" cy="2520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dirty="0">
                <a:solidFill>
                  <a:srgbClr val="FFFFFF"/>
                </a:solidFill>
                <a:latin typeface="Montserrat"/>
                <a:ea typeface="Montserrat"/>
                <a:cs typeface="Montserrat"/>
                <a:sym typeface="Montserrat"/>
              </a:rPr>
              <a:t>Section </a:t>
            </a:r>
            <a:r>
              <a:rPr lang="en-US" sz="6000" b="1" i="0" u="none" strike="noStrike" cap="none" dirty="0" smtClean="0">
                <a:solidFill>
                  <a:srgbClr val="FFFFFF"/>
                </a:solidFill>
                <a:latin typeface="Montserrat"/>
                <a:ea typeface="Montserrat"/>
                <a:cs typeface="Montserrat"/>
                <a:sym typeface="Montserrat"/>
              </a:rPr>
              <a:t>3</a:t>
            </a:r>
            <a:endParaRPr dirty="0"/>
          </a:p>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smtClean="0">
                <a:solidFill>
                  <a:srgbClr val="FFFFFF"/>
                </a:solidFill>
                <a:latin typeface="Montserrat"/>
                <a:ea typeface="Montserrat"/>
                <a:cs typeface="Montserrat"/>
                <a:sym typeface="Montserrat"/>
              </a:rPr>
              <a:t>Current state digital health </a:t>
            </a:r>
          </a:p>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smtClean="0">
                <a:solidFill>
                  <a:srgbClr val="FFFFFF"/>
                </a:solidFill>
                <a:latin typeface="Montserrat"/>
                <a:ea typeface="Montserrat"/>
                <a:cs typeface="Montserrat"/>
                <a:sym typeface="Montserrat"/>
              </a:rPr>
              <a:t>challenges</a:t>
            </a:r>
            <a:endParaRPr sz="3600" b="0" i="0" u="none" strike="noStrike" cap="none" dirty="0">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67"/>
          <p:cNvSpPr txBox="1"/>
          <p:nvPr/>
        </p:nvSpPr>
        <p:spPr>
          <a:xfrm>
            <a:off x="980400" y="966153"/>
            <a:ext cx="10231200" cy="4402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000"/>
              </a:spcBef>
              <a:spcAft>
                <a:spcPts val="1000"/>
              </a:spcAft>
              <a:buClr>
                <a:srgbClr val="000000"/>
              </a:buClr>
              <a:buSzPts val="2400"/>
              <a:buFont typeface="Arial"/>
              <a:buNone/>
            </a:pPr>
            <a:r>
              <a:rPr lang="en-US" sz="2400" b="0" i="0" u="none" strike="noStrike" cap="none">
                <a:solidFill>
                  <a:srgbClr val="FFFFFF"/>
                </a:solidFill>
                <a:latin typeface="Montserrat"/>
                <a:ea typeface="Montserrat"/>
                <a:cs typeface="Montserrat"/>
                <a:sym typeface="Montserrat"/>
              </a:rPr>
              <a:t>The current paradigm of digital health is challenged by a lack of connection and synchronization between different digital health interventions. </a:t>
            </a:r>
            <a:r>
              <a:rPr lang="en-US" sz="2400">
                <a:solidFill>
                  <a:srgbClr val="FFFFFF"/>
                </a:solidFill>
                <a:latin typeface="Montserrat"/>
                <a:ea typeface="Montserrat"/>
                <a:cs typeface="Montserrat"/>
                <a:sym typeface="Montserrat"/>
              </a:rPr>
              <a:t>When these digital interventions can</a:t>
            </a:r>
            <a:r>
              <a:rPr lang="en-US" sz="2400" b="0" i="0" u="none" strike="noStrike" cap="none">
                <a:solidFill>
                  <a:srgbClr val="FFFFFF"/>
                </a:solidFill>
                <a:latin typeface="Montserrat"/>
                <a:ea typeface="Montserrat"/>
                <a:cs typeface="Montserrat"/>
                <a:sym typeface="Montserrat"/>
              </a:rPr>
              <a:t>not effectively communicate with each other, they also cannot communicate with government leaders and ministry officials who need that information to make the most evidence-based public health decisions. </a:t>
            </a:r>
            <a:endParaRPr sz="2400" b="0" i="0" u="none" strike="noStrike" cap="none">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69"/>
          <p:cNvSpPr txBox="1">
            <a:spLocks noGrp="1"/>
          </p:cNvSpPr>
          <p:nvPr>
            <p:ph type="body" idx="4294967295"/>
          </p:nvPr>
        </p:nvSpPr>
        <p:spPr>
          <a:xfrm>
            <a:off x="5059225" y="530600"/>
            <a:ext cx="6371100" cy="6128400"/>
          </a:xfrm>
          <a:prstGeom prst="rect">
            <a:avLst/>
          </a:prstGeom>
          <a:noFill/>
          <a:ln>
            <a:noFill/>
          </a:ln>
        </p:spPr>
        <p:txBody>
          <a:bodyPr spcFirstLastPara="1" wrap="square" lIns="91425" tIns="45700" rIns="91425" bIns="45700" anchor="t" anchorCtr="0">
            <a:noAutofit/>
          </a:bodyPr>
          <a:lstStyle/>
          <a:p>
            <a:pPr marL="230187" marR="0" lvl="0" indent="-230187" algn="l" rtl="0">
              <a:lnSpc>
                <a:spcPct val="100000"/>
              </a:lnSpc>
              <a:spcBef>
                <a:spcPts val="0"/>
              </a:spcBef>
              <a:spcAft>
                <a:spcPts val="0"/>
              </a:spcAft>
              <a:buClr>
                <a:srgbClr val="635C5B"/>
              </a:buClr>
              <a:buSzPts val="400"/>
              <a:buFont typeface="Arial"/>
              <a:buNone/>
            </a:pPr>
            <a:r>
              <a:rPr lang="en-US" b="1">
                <a:solidFill>
                  <a:srgbClr val="000000"/>
                </a:solidFill>
                <a:latin typeface="Open Sans"/>
                <a:ea typeface="Open Sans"/>
                <a:cs typeface="Open Sans"/>
                <a:sym typeface="Open Sans"/>
              </a:rPr>
              <a:t>What is the danger of fragmentation?</a:t>
            </a:r>
            <a:endParaRPr b="1">
              <a:solidFill>
                <a:srgbClr val="000000"/>
              </a:solidFill>
              <a:latin typeface="Open Sans"/>
              <a:ea typeface="Open Sans"/>
              <a:cs typeface="Open Sans"/>
              <a:sym typeface="Open Sans"/>
            </a:endParaRPr>
          </a:p>
          <a:p>
            <a:pPr marL="230187" marR="0" lvl="0" indent="-230187" algn="l" rtl="0">
              <a:lnSpc>
                <a:spcPct val="100000"/>
              </a:lnSpc>
              <a:spcBef>
                <a:spcPts val="0"/>
              </a:spcBef>
              <a:spcAft>
                <a:spcPts val="0"/>
              </a:spcAft>
              <a:buClr>
                <a:srgbClr val="635C5B"/>
              </a:buClr>
              <a:buSzPts val="400"/>
              <a:buFont typeface="Arial"/>
              <a:buNone/>
            </a:pPr>
            <a:endParaRPr sz="1600">
              <a:solidFill>
                <a:srgbClr val="000000"/>
              </a:solidFill>
              <a:latin typeface="Open Sans"/>
              <a:ea typeface="Open Sans"/>
              <a:cs typeface="Open Sans"/>
              <a:sym typeface="Open Sans"/>
            </a:endParaRPr>
          </a:p>
          <a:p>
            <a:pPr marL="230187" marR="0" lvl="0" indent="-230187" algn="l" rtl="0">
              <a:lnSpc>
                <a:spcPct val="100000"/>
              </a:lnSpc>
              <a:spcBef>
                <a:spcPts val="0"/>
              </a:spcBef>
              <a:spcAft>
                <a:spcPts val="0"/>
              </a:spcAft>
              <a:buClr>
                <a:srgbClr val="635C5B"/>
              </a:buClr>
              <a:buSzPts val="400"/>
              <a:buFont typeface="Arial"/>
              <a:buNone/>
            </a:pPr>
            <a:r>
              <a:rPr lang="en-US" sz="1600" i="0" u="none" strike="noStrike" cap="none">
                <a:solidFill>
                  <a:srgbClr val="000000"/>
                </a:solidFill>
                <a:latin typeface="Open Sans"/>
                <a:ea typeface="Open Sans"/>
                <a:cs typeface="Open Sans"/>
                <a:sym typeface="Open Sans"/>
              </a:rPr>
              <a:t>Digital Health Programs have mostly been implemented as vertical siloed applications financed by</a:t>
            </a:r>
            <a:r>
              <a:rPr lang="en-US" sz="1600">
                <a:solidFill>
                  <a:srgbClr val="000000"/>
                </a:solidFill>
                <a:latin typeface="Open Sans"/>
                <a:ea typeface="Open Sans"/>
                <a:cs typeface="Open Sans"/>
                <a:sym typeface="Open Sans"/>
              </a:rPr>
              <a:t> </a:t>
            </a:r>
            <a:r>
              <a:rPr lang="en-US" sz="1600" i="0" u="none" strike="noStrike" cap="none">
                <a:solidFill>
                  <a:srgbClr val="000000"/>
                </a:solidFill>
                <a:latin typeface="Open Sans"/>
                <a:ea typeface="Open Sans"/>
                <a:cs typeface="Open Sans"/>
                <a:sym typeface="Open Sans"/>
              </a:rPr>
              <a:t>different donors and government programs.</a:t>
            </a:r>
            <a:endParaRPr sz="1600" i="0" u="none" strike="noStrike" cap="none">
              <a:solidFill>
                <a:srgbClr val="000000"/>
              </a:solidFill>
              <a:latin typeface="Open Sans"/>
              <a:ea typeface="Open Sans"/>
              <a:cs typeface="Open Sans"/>
              <a:sym typeface="Open Sans"/>
            </a:endParaRPr>
          </a:p>
          <a:p>
            <a:pPr marL="230187" marR="0" lvl="0" indent="-230187" algn="l" rtl="0">
              <a:lnSpc>
                <a:spcPct val="100000"/>
              </a:lnSpc>
              <a:spcBef>
                <a:spcPts val="0"/>
              </a:spcBef>
              <a:spcAft>
                <a:spcPts val="0"/>
              </a:spcAft>
              <a:buClr>
                <a:srgbClr val="635C5B"/>
              </a:buClr>
              <a:buSzPts val="400"/>
              <a:buFont typeface="Arial"/>
              <a:buNone/>
            </a:pPr>
            <a:endParaRPr sz="1600">
              <a:solidFill>
                <a:srgbClr val="000000"/>
              </a:solidFill>
              <a:latin typeface="Open Sans"/>
              <a:ea typeface="Open Sans"/>
              <a:cs typeface="Open Sans"/>
              <a:sym typeface="Open Sans"/>
            </a:endParaRPr>
          </a:p>
          <a:p>
            <a:pPr marL="230187" marR="0" lvl="0" indent="-230187" algn="l" rtl="0">
              <a:lnSpc>
                <a:spcPct val="100000"/>
              </a:lnSpc>
              <a:spcBef>
                <a:spcPts val="0"/>
              </a:spcBef>
              <a:spcAft>
                <a:spcPts val="0"/>
              </a:spcAft>
              <a:buClr>
                <a:srgbClr val="635C5B"/>
              </a:buClr>
              <a:buSzPts val="400"/>
              <a:buFont typeface="Arial"/>
              <a:buNone/>
            </a:pPr>
            <a:r>
              <a:rPr lang="en-US" sz="1600">
                <a:solidFill>
                  <a:srgbClr val="000000"/>
                </a:solidFill>
                <a:latin typeface="Open Sans"/>
                <a:ea typeface="Open Sans"/>
                <a:cs typeface="Open Sans"/>
                <a:sym typeface="Open Sans"/>
              </a:rPr>
              <a:t>Fragmentation occurs when the focus is on</a:t>
            </a:r>
            <a:r>
              <a:rPr lang="en-US" sz="1600">
                <a:solidFill>
                  <a:srgbClr val="000000"/>
                </a:solidFill>
                <a:highlight>
                  <a:srgbClr val="FFF2CC"/>
                </a:highlight>
                <a:latin typeface="Open Sans"/>
                <a:ea typeface="Open Sans"/>
                <a:cs typeface="Open Sans"/>
                <a:sym typeface="Open Sans"/>
              </a:rPr>
              <a:t> </a:t>
            </a:r>
            <a:r>
              <a:rPr lang="en-US" sz="1600" b="1">
                <a:solidFill>
                  <a:srgbClr val="000000"/>
                </a:solidFill>
                <a:latin typeface="Open Sans"/>
                <a:ea typeface="Open Sans"/>
                <a:cs typeface="Open Sans"/>
                <a:sym typeface="Open Sans"/>
              </a:rPr>
              <a:t>applications</a:t>
            </a:r>
            <a:r>
              <a:rPr lang="en-US" sz="1600">
                <a:solidFill>
                  <a:srgbClr val="000000"/>
                </a:solidFill>
                <a:latin typeface="Open Sans"/>
                <a:ea typeface="Open Sans"/>
                <a:cs typeface="Open Sans"/>
                <a:sym typeface="Open Sans"/>
              </a:rPr>
              <a:t> as opposed to </a:t>
            </a:r>
            <a:r>
              <a:rPr lang="en-US" sz="1600" b="1">
                <a:solidFill>
                  <a:srgbClr val="000000"/>
                </a:solidFill>
                <a:latin typeface="Open Sans"/>
                <a:ea typeface="Open Sans"/>
                <a:cs typeface="Open Sans"/>
                <a:sym typeface="Open Sans"/>
              </a:rPr>
              <a:t>an enterprise approach.</a:t>
            </a:r>
            <a:endParaRPr sz="1600" b="1">
              <a:solidFill>
                <a:srgbClr val="000000"/>
              </a:solidFill>
              <a:latin typeface="Open Sans"/>
              <a:ea typeface="Open Sans"/>
              <a:cs typeface="Open Sans"/>
              <a:sym typeface="Open Sans"/>
            </a:endParaRPr>
          </a:p>
          <a:p>
            <a:pPr marL="230187" marR="0" lvl="0" indent="-230187" algn="l" rtl="0">
              <a:lnSpc>
                <a:spcPct val="100000"/>
              </a:lnSpc>
              <a:spcBef>
                <a:spcPts val="0"/>
              </a:spcBef>
              <a:spcAft>
                <a:spcPts val="0"/>
              </a:spcAft>
              <a:buClr>
                <a:srgbClr val="635C5B"/>
              </a:buClr>
              <a:buSzPts val="400"/>
              <a:buFont typeface="Arial"/>
              <a:buNone/>
            </a:pPr>
            <a:endParaRPr sz="1600" b="1">
              <a:solidFill>
                <a:srgbClr val="000000"/>
              </a:solidFill>
              <a:latin typeface="Open Sans"/>
              <a:ea typeface="Open Sans"/>
              <a:cs typeface="Open Sans"/>
              <a:sym typeface="Open Sans"/>
            </a:endParaRPr>
          </a:p>
          <a:p>
            <a:pPr marL="457200" lvl="0" indent="0" algn="l" rtl="0">
              <a:spcBef>
                <a:spcPts val="1200"/>
              </a:spcBef>
              <a:spcAft>
                <a:spcPts val="0"/>
              </a:spcAft>
              <a:buNone/>
            </a:pPr>
            <a:endParaRPr sz="1400" b="1">
              <a:solidFill>
                <a:srgbClr val="000000"/>
              </a:solidFill>
              <a:latin typeface="Open Sans"/>
              <a:ea typeface="Open Sans"/>
              <a:cs typeface="Open Sans"/>
              <a:sym typeface="Open Sans"/>
            </a:endParaRPr>
          </a:p>
        </p:txBody>
      </p:sp>
      <p:grpSp>
        <p:nvGrpSpPr>
          <p:cNvPr id="823" name="Google Shape;823;p69"/>
          <p:cNvGrpSpPr/>
          <p:nvPr/>
        </p:nvGrpSpPr>
        <p:grpSpPr>
          <a:xfrm>
            <a:off x="5105902" y="3338882"/>
            <a:ext cx="5923027" cy="3057096"/>
            <a:chOff x="1016012" y="2737503"/>
            <a:chExt cx="6117565" cy="4126192"/>
          </a:xfrm>
        </p:grpSpPr>
        <p:pic>
          <p:nvPicPr>
            <p:cNvPr id="824" name="Google Shape;824;p69" descr="C:\Users\Merrick\Desktop\brickwall-expando.png"/>
            <p:cNvPicPr preferRelativeResize="0"/>
            <p:nvPr/>
          </p:nvPicPr>
          <p:blipFill rotWithShape="1">
            <a:blip r:embed="rId3">
              <a:alphaModFix/>
            </a:blip>
            <a:srcRect/>
            <a:stretch/>
          </p:blipFill>
          <p:spPr>
            <a:xfrm>
              <a:off x="2220012" y="2969571"/>
              <a:ext cx="239971" cy="3426740"/>
            </a:xfrm>
            <a:prstGeom prst="rect">
              <a:avLst/>
            </a:prstGeom>
            <a:noFill/>
            <a:ln>
              <a:noFill/>
            </a:ln>
          </p:spPr>
        </p:pic>
        <p:sp>
          <p:nvSpPr>
            <p:cNvPr id="825" name="Google Shape;825;p69"/>
            <p:cNvSpPr/>
            <p:nvPr/>
          </p:nvSpPr>
          <p:spPr>
            <a:xfrm>
              <a:off x="1016012" y="2737503"/>
              <a:ext cx="1016100" cy="3658800"/>
            </a:xfrm>
            <a:prstGeom prst="upArrow">
              <a:avLst>
                <a:gd name="adj1" fmla="val 50000"/>
                <a:gd name="adj2" fmla="val 50000"/>
              </a:avLst>
            </a:prstGeom>
            <a:noFill/>
            <a:ln w="19050" cap="flat" cmpd="sng">
              <a:solidFill>
                <a:schemeClr val="dk1"/>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826" name="Google Shape;826;p69"/>
            <p:cNvSpPr txBox="1"/>
            <p:nvPr/>
          </p:nvSpPr>
          <p:spPr>
            <a:xfrm rot="5400000">
              <a:off x="-389755" y="4778995"/>
              <a:ext cx="3798300" cy="37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Cabin"/>
                <a:buNone/>
              </a:pPr>
              <a:r>
                <a:rPr lang="en-US" sz="1300" b="0" i="0" u="none" strike="noStrike" cap="none">
                  <a:solidFill>
                    <a:schemeClr val="dk1"/>
                  </a:solidFill>
                  <a:latin typeface="Cabin"/>
                  <a:ea typeface="Cabin"/>
                  <a:cs typeface="Cabin"/>
                  <a:sym typeface="Cabin"/>
                </a:rPr>
                <a:t>Digital Health Application</a:t>
              </a:r>
              <a:endParaRPr sz="1300"/>
            </a:p>
          </p:txBody>
        </p:sp>
        <p:sp>
          <p:nvSpPr>
            <p:cNvPr id="827" name="Google Shape;827;p69"/>
            <p:cNvSpPr/>
            <p:nvPr/>
          </p:nvSpPr>
          <p:spPr>
            <a:xfrm>
              <a:off x="2641600" y="2743203"/>
              <a:ext cx="1016100" cy="3658800"/>
            </a:xfrm>
            <a:prstGeom prst="upArrow">
              <a:avLst>
                <a:gd name="adj1" fmla="val 50000"/>
                <a:gd name="adj2" fmla="val 50000"/>
              </a:avLst>
            </a:prstGeom>
            <a:noFill/>
            <a:ln w="19050" cap="flat" cmpd="sng">
              <a:solidFill>
                <a:schemeClr val="dk1"/>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828" name="Google Shape;828;p69"/>
            <p:cNvSpPr txBox="1"/>
            <p:nvPr/>
          </p:nvSpPr>
          <p:spPr>
            <a:xfrm rot="5400000">
              <a:off x="1210628" y="4734745"/>
              <a:ext cx="3798300" cy="45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Cabin"/>
                <a:buNone/>
              </a:pPr>
              <a:r>
                <a:rPr lang="en-US" sz="1300" b="0" i="0" u="none" strike="noStrike" cap="none">
                  <a:solidFill>
                    <a:schemeClr val="dk1"/>
                  </a:solidFill>
                  <a:latin typeface="Cabin"/>
                  <a:ea typeface="Cabin"/>
                  <a:cs typeface="Cabin"/>
                  <a:sym typeface="Cabin"/>
                </a:rPr>
                <a:t>Digital Health Application</a:t>
              </a:r>
              <a:endParaRPr sz="1300"/>
            </a:p>
          </p:txBody>
        </p:sp>
        <p:sp>
          <p:nvSpPr>
            <p:cNvPr id="829" name="Google Shape;829;p69"/>
            <p:cNvSpPr/>
            <p:nvPr/>
          </p:nvSpPr>
          <p:spPr>
            <a:xfrm>
              <a:off x="4267188" y="2743203"/>
              <a:ext cx="1016100" cy="3658800"/>
            </a:xfrm>
            <a:prstGeom prst="upArrow">
              <a:avLst>
                <a:gd name="adj1" fmla="val 50000"/>
                <a:gd name="adj2" fmla="val 50000"/>
              </a:avLst>
            </a:prstGeom>
            <a:noFill/>
            <a:ln w="19050" cap="flat" cmpd="sng">
              <a:solidFill>
                <a:schemeClr val="dk1"/>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830" name="Google Shape;830;p69"/>
            <p:cNvSpPr txBox="1"/>
            <p:nvPr/>
          </p:nvSpPr>
          <p:spPr>
            <a:xfrm rot="5400000">
              <a:off x="2823079" y="4747795"/>
              <a:ext cx="3798300" cy="433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Cabin"/>
                <a:buNone/>
              </a:pPr>
              <a:r>
                <a:rPr lang="en-US" sz="1300" b="0" i="0" u="none" strike="noStrike" cap="none">
                  <a:solidFill>
                    <a:schemeClr val="dk1"/>
                  </a:solidFill>
                  <a:latin typeface="Cabin"/>
                  <a:ea typeface="Cabin"/>
                  <a:cs typeface="Cabin"/>
                  <a:sym typeface="Cabin"/>
                </a:rPr>
                <a:t>Digital Health Application</a:t>
              </a:r>
              <a:endParaRPr sz="1300"/>
            </a:p>
          </p:txBody>
        </p:sp>
        <p:sp>
          <p:nvSpPr>
            <p:cNvPr id="831" name="Google Shape;831;p69"/>
            <p:cNvSpPr/>
            <p:nvPr/>
          </p:nvSpPr>
          <p:spPr>
            <a:xfrm>
              <a:off x="5791204" y="2743203"/>
              <a:ext cx="1016100" cy="3653100"/>
            </a:xfrm>
            <a:prstGeom prst="upArrow">
              <a:avLst>
                <a:gd name="adj1" fmla="val 50000"/>
                <a:gd name="adj2" fmla="val 50000"/>
              </a:avLst>
            </a:prstGeom>
            <a:noFill/>
            <a:ln w="19050" cap="flat" cmpd="sng">
              <a:solidFill>
                <a:schemeClr val="dk1"/>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832" name="Google Shape;832;p69"/>
            <p:cNvSpPr txBox="1"/>
            <p:nvPr/>
          </p:nvSpPr>
          <p:spPr>
            <a:xfrm rot="5400000">
              <a:off x="4354583" y="4740295"/>
              <a:ext cx="3798300" cy="44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Cabin"/>
                <a:buNone/>
              </a:pPr>
              <a:r>
                <a:rPr lang="en-US" sz="1300" b="0" i="0" u="none" strike="noStrike" cap="none">
                  <a:solidFill>
                    <a:schemeClr val="dk1"/>
                  </a:solidFill>
                  <a:latin typeface="Cabin"/>
                  <a:ea typeface="Cabin"/>
                  <a:cs typeface="Cabin"/>
                  <a:sym typeface="Cabin"/>
                </a:rPr>
                <a:t>Digital Health Application</a:t>
              </a:r>
              <a:endParaRPr sz="1300"/>
            </a:p>
          </p:txBody>
        </p:sp>
        <p:pic>
          <p:nvPicPr>
            <p:cNvPr id="833" name="Google Shape;833;p69" descr="C:\Users\Merrick\Desktop\brickwall-expando.png"/>
            <p:cNvPicPr preferRelativeResize="0"/>
            <p:nvPr/>
          </p:nvPicPr>
          <p:blipFill rotWithShape="1">
            <a:blip r:embed="rId3">
              <a:alphaModFix/>
            </a:blip>
            <a:srcRect/>
            <a:stretch/>
          </p:blipFill>
          <p:spPr>
            <a:xfrm>
              <a:off x="3845601" y="2969570"/>
              <a:ext cx="239971" cy="3426740"/>
            </a:xfrm>
            <a:prstGeom prst="rect">
              <a:avLst/>
            </a:prstGeom>
            <a:noFill/>
            <a:ln>
              <a:noFill/>
            </a:ln>
          </p:spPr>
        </p:pic>
        <p:pic>
          <p:nvPicPr>
            <p:cNvPr id="834" name="Google Shape;834;p69" descr="C:\Users\Merrick\Desktop\brickwall-expando.png"/>
            <p:cNvPicPr preferRelativeResize="0"/>
            <p:nvPr/>
          </p:nvPicPr>
          <p:blipFill rotWithShape="1">
            <a:blip r:embed="rId3">
              <a:alphaModFix/>
            </a:blip>
            <a:srcRect/>
            <a:stretch/>
          </p:blipFill>
          <p:spPr>
            <a:xfrm>
              <a:off x="5384807" y="2969570"/>
              <a:ext cx="239971" cy="3426740"/>
            </a:xfrm>
            <a:prstGeom prst="rect">
              <a:avLst/>
            </a:prstGeom>
            <a:noFill/>
            <a:ln>
              <a:noFill/>
            </a:ln>
          </p:spPr>
        </p:pic>
        <p:pic>
          <p:nvPicPr>
            <p:cNvPr id="835" name="Google Shape;835;p69" descr="C:\Users\Merrick\Desktop\brickwall-expando.png"/>
            <p:cNvPicPr preferRelativeResize="0"/>
            <p:nvPr/>
          </p:nvPicPr>
          <p:blipFill rotWithShape="1">
            <a:blip r:embed="rId3">
              <a:alphaModFix/>
            </a:blip>
            <a:srcRect/>
            <a:stretch/>
          </p:blipFill>
          <p:spPr>
            <a:xfrm>
              <a:off x="6893606" y="2969570"/>
              <a:ext cx="239971" cy="3426740"/>
            </a:xfrm>
            <a:prstGeom prst="rect">
              <a:avLst/>
            </a:prstGeom>
            <a:noFill/>
            <a:ln>
              <a:noFill/>
            </a:ln>
          </p:spPr>
        </p:pic>
      </p:grpSp>
      <p:sp>
        <p:nvSpPr>
          <p:cNvPr id="836" name="Google Shape;836;p69"/>
          <p:cNvSpPr/>
          <p:nvPr/>
        </p:nvSpPr>
        <p:spPr>
          <a:xfrm>
            <a:off x="0" y="0"/>
            <a:ext cx="3891600" cy="6324600"/>
          </a:xfrm>
          <a:prstGeom prst="rect">
            <a:avLst/>
          </a:prstGeom>
          <a:solidFill>
            <a:srgbClr val="123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37" name="Google Shape;837;p69"/>
          <p:cNvSpPr txBox="1"/>
          <p:nvPr/>
        </p:nvSpPr>
        <p:spPr>
          <a:xfrm>
            <a:off x="194785" y="2470646"/>
            <a:ext cx="4055100" cy="113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2400" b="1">
                <a:solidFill>
                  <a:srgbClr val="FFFFFF"/>
                </a:solidFill>
                <a:latin typeface="Montserrat"/>
                <a:ea typeface="Montserrat"/>
                <a:cs typeface="Montserrat"/>
                <a:sym typeface="Montserrat"/>
              </a:rPr>
              <a:t>Fragmentation</a:t>
            </a:r>
            <a:br>
              <a:rPr lang="en-US" sz="2400" b="1">
                <a:solidFill>
                  <a:srgbClr val="FFFFFF"/>
                </a:solidFill>
                <a:latin typeface="Montserrat"/>
                <a:ea typeface="Montserrat"/>
                <a:cs typeface="Montserrat"/>
                <a:sym typeface="Montserrat"/>
              </a:rPr>
            </a:br>
            <a:r>
              <a:rPr lang="en-US" sz="2400" b="1">
                <a:solidFill>
                  <a:srgbClr val="FFFFFF"/>
                </a:solidFill>
                <a:latin typeface="Montserrat"/>
                <a:ea typeface="Montserrat"/>
                <a:cs typeface="Montserrat"/>
                <a:sym typeface="Montserrat"/>
              </a:rPr>
              <a:t>of digital</a:t>
            </a:r>
            <a:br>
              <a:rPr lang="en-US" sz="2400" b="1">
                <a:solidFill>
                  <a:srgbClr val="FFFFFF"/>
                </a:solidFill>
                <a:latin typeface="Montserrat"/>
                <a:ea typeface="Montserrat"/>
                <a:cs typeface="Montserrat"/>
                <a:sym typeface="Montserrat"/>
              </a:rPr>
            </a:br>
            <a:r>
              <a:rPr lang="en-US" sz="2400" b="1">
                <a:solidFill>
                  <a:srgbClr val="FFFFFF"/>
                </a:solidFill>
                <a:latin typeface="Montserrat"/>
                <a:ea typeface="Montserrat"/>
                <a:cs typeface="Montserrat"/>
                <a:sym typeface="Montserrat"/>
              </a:rPr>
              <a:t>health</a:t>
            </a:r>
            <a:endParaRPr sz="2400" b="1">
              <a:solidFill>
                <a:srgbClr val="FFFFFF"/>
              </a:solidFill>
              <a:latin typeface="Montserrat"/>
              <a:ea typeface="Montserrat"/>
              <a:cs typeface="Montserrat"/>
              <a:sym typeface="Montserrat"/>
            </a:endParaRPr>
          </a:p>
        </p:txBody>
      </p:sp>
      <p:sp>
        <p:nvSpPr>
          <p:cNvPr id="838" name="Google Shape;838;p69"/>
          <p:cNvSpPr/>
          <p:nvPr/>
        </p:nvSpPr>
        <p:spPr>
          <a:xfrm>
            <a:off x="285307" y="2288454"/>
            <a:ext cx="660900" cy="72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839" name="Google Shape;839;p69"/>
          <p:cNvSpPr/>
          <p:nvPr/>
        </p:nvSpPr>
        <p:spPr>
          <a:xfrm>
            <a:off x="999463" y="2288454"/>
            <a:ext cx="148800" cy="72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840" name="Google Shape;840;p69"/>
          <p:cNvSpPr/>
          <p:nvPr/>
        </p:nvSpPr>
        <p:spPr>
          <a:xfrm>
            <a:off x="3880875" y="0"/>
            <a:ext cx="194700" cy="6324600"/>
          </a:xfrm>
          <a:prstGeom prst="rect">
            <a:avLst/>
          </a:prstGeom>
          <a:solidFill>
            <a:srgbClr val="01A3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841" name="Google Shape;841;p69"/>
          <p:cNvPicPr preferRelativeResize="0"/>
          <p:nvPr/>
        </p:nvPicPr>
        <p:blipFill rotWithShape="1">
          <a:blip r:embed="rId4">
            <a:alphaModFix/>
          </a:blip>
          <a:srcRect/>
          <a:stretch/>
        </p:blipFill>
        <p:spPr>
          <a:xfrm>
            <a:off x="847894" y="5738743"/>
            <a:ext cx="1097868" cy="336339"/>
          </a:xfrm>
          <a:prstGeom prst="rect">
            <a:avLst/>
          </a:prstGeom>
          <a:noFill/>
          <a:ln>
            <a:noFill/>
          </a:ln>
        </p:spPr>
      </p:pic>
      <p:pic>
        <p:nvPicPr>
          <p:cNvPr id="842" name="Google Shape;842;p69"/>
          <p:cNvPicPr preferRelativeResize="0"/>
          <p:nvPr/>
        </p:nvPicPr>
        <p:blipFill rotWithShape="1">
          <a:blip r:embed="rId5">
            <a:alphaModFix/>
          </a:blip>
          <a:srcRect/>
          <a:stretch/>
        </p:blipFill>
        <p:spPr>
          <a:xfrm>
            <a:off x="285307" y="5714532"/>
            <a:ext cx="305587" cy="336338"/>
          </a:xfrm>
          <a:prstGeom prst="rect">
            <a:avLst/>
          </a:prstGeom>
          <a:noFill/>
          <a:ln>
            <a:noFill/>
          </a:ln>
        </p:spPr>
      </p:pic>
      <p:sp>
        <p:nvSpPr>
          <p:cNvPr id="843" name="Google Shape;843;p69"/>
          <p:cNvSpPr txBox="1">
            <a:spLocks noGrp="1"/>
          </p:cNvSpPr>
          <p:nvPr>
            <p:ph type="ftr" idx="4294967295"/>
          </p:nvPr>
        </p:nvSpPr>
        <p:spPr>
          <a:xfrm>
            <a:off x="285297" y="6423975"/>
            <a:ext cx="66381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1000">
                <a:solidFill>
                  <a:srgbClr val="FFFFFF"/>
                </a:solidFill>
              </a:rPr>
              <a:t>|  Section 4: </a:t>
            </a:r>
            <a:r>
              <a:rPr lang="en-US" sz="1000">
                <a:solidFill>
                  <a:srgbClr val="FFFFFF"/>
                </a:solidFill>
                <a:latin typeface="Montserrat"/>
                <a:ea typeface="Montserrat"/>
                <a:cs typeface="Montserrat"/>
                <a:sym typeface="Montserrat"/>
              </a:rPr>
              <a:t>Challenges with the Current Paradigm</a:t>
            </a:r>
            <a:endParaRPr sz="1000">
              <a:solidFill>
                <a:srgbClr val="FFFFFF"/>
              </a:solidFill>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sz="1000">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81"/>
          <p:cNvSpPr txBox="1"/>
          <p:nvPr/>
        </p:nvSpPr>
        <p:spPr>
          <a:xfrm>
            <a:off x="657175" y="111100"/>
            <a:ext cx="10461000" cy="107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3000" b="1">
                <a:solidFill>
                  <a:srgbClr val="CC0000"/>
                </a:solidFill>
                <a:highlight>
                  <a:schemeClr val="lt1"/>
                </a:highlight>
                <a:latin typeface="Montserrat"/>
                <a:ea typeface="Montserrat"/>
                <a:cs typeface="Montserrat"/>
                <a:sym typeface="Montserrat"/>
              </a:rPr>
              <a:t>Fragmentation: </a:t>
            </a:r>
            <a:r>
              <a:rPr lang="en-US" sz="3000" b="1">
                <a:solidFill>
                  <a:srgbClr val="FF0000"/>
                </a:solidFill>
                <a:highlight>
                  <a:schemeClr val="lt1"/>
                </a:highlight>
                <a:latin typeface="Montserrat"/>
                <a:ea typeface="Montserrat"/>
                <a:cs typeface="Montserrat"/>
                <a:sym typeface="Montserrat"/>
              </a:rPr>
              <a:t/>
            </a:r>
            <a:br>
              <a:rPr lang="en-US" sz="3000" b="1">
                <a:solidFill>
                  <a:srgbClr val="FF0000"/>
                </a:solidFill>
                <a:highlight>
                  <a:schemeClr val="lt1"/>
                </a:highlight>
                <a:latin typeface="Montserrat"/>
                <a:ea typeface="Montserrat"/>
                <a:cs typeface="Montserrat"/>
                <a:sym typeface="Montserrat"/>
              </a:rPr>
            </a:br>
            <a:r>
              <a:rPr lang="en-US" sz="2400" b="1">
                <a:solidFill>
                  <a:srgbClr val="002F6C"/>
                </a:solidFill>
                <a:highlight>
                  <a:schemeClr val="lt1"/>
                </a:highlight>
                <a:latin typeface="Montserrat"/>
                <a:ea typeface="Montserrat"/>
                <a:cs typeface="Montserrat"/>
                <a:sym typeface="Montserrat"/>
              </a:rPr>
              <a:t>Absence of Platforms Approach - Immunization Example</a:t>
            </a:r>
            <a:endParaRPr sz="2400" b="1">
              <a:solidFill>
                <a:srgbClr val="002F6C"/>
              </a:solidFill>
              <a:highlight>
                <a:schemeClr val="lt1"/>
              </a:highlight>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3000">
              <a:solidFill>
                <a:schemeClr val="accent6"/>
              </a:solidFill>
              <a:highlight>
                <a:schemeClr val="lt1"/>
              </a:highlight>
              <a:latin typeface="Montserrat"/>
              <a:ea typeface="Montserrat"/>
              <a:cs typeface="Montserrat"/>
              <a:sym typeface="Montserrat"/>
            </a:endParaRPr>
          </a:p>
          <a:p>
            <a:pPr marL="457200" lvl="0" indent="0" algn="l" rtl="0">
              <a:spcBef>
                <a:spcPts val="0"/>
              </a:spcBef>
              <a:spcAft>
                <a:spcPts val="0"/>
              </a:spcAft>
              <a:buNone/>
            </a:pPr>
            <a:endParaRPr sz="3000">
              <a:solidFill>
                <a:schemeClr val="dk1"/>
              </a:solidFill>
              <a:latin typeface="Montserrat"/>
              <a:ea typeface="Montserrat"/>
              <a:cs typeface="Montserrat"/>
              <a:sym typeface="Montserrat"/>
            </a:endParaRPr>
          </a:p>
          <a:p>
            <a:pPr marL="457200" lvl="0" indent="0" algn="l" rtl="0">
              <a:spcBef>
                <a:spcPts val="0"/>
              </a:spcBef>
              <a:spcAft>
                <a:spcPts val="0"/>
              </a:spcAft>
              <a:buClr>
                <a:schemeClr val="dk1"/>
              </a:buClr>
              <a:buSzPts val="1100"/>
              <a:buFont typeface="Arial"/>
              <a:buNone/>
            </a:pPr>
            <a:endParaRPr sz="3000">
              <a:solidFill>
                <a:schemeClr val="dk1"/>
              </a:solidFill>
              <a:latin typeface="Montserrat"/>
              <a:ea typeface="Montserrat"/>
              <a:cs typeface="Montserrat"/>
              <a:sym typeface="Montserrat"/>
            </a:endParaRPr>
          </a:p>
          <a:p>
            <a:pPr marL="457200" lvl="0" indent="0" algn="l" rtl="0">
              <a:spcBef>
                <a:spcPts val="0"/>
              </a:spcBef>
              <a:spcAft>
                <a:spcPts val="0"/>
              </a:spcAft>
              <a:buNone/>
            </a:pPr>
            <a:endParaRPr sz="3000" b="1">
              <a:highlight>
                <a:schemeClr val="lt1"/>
              </a:highlight>
              <a:latin typeface="Montserrat"/>
              <a:ea typeface="Montserrat"/>
              <a:cs typeface="Montserrat"/>
              <a:sym typeface="Montserrat"/>
            </a:endParaRPr>
          </a:p>
        </p:txBody>
      </p:sp>
      <p:sp>
        <p:nvSpPr>
          <p:cNvPr id="965" name="Google Shape;965;p81"/>
          <p:cNvSpPr txBox="1"/>
          <p:nvPr/>
        </p:nvSpPr>
        <p:spPr>
          <a:xfrm>
            <a:off x="8995075" y="765050"/>
            <a:ext cx="877800" cy="89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000" b="1">
                <a:solidFill>
                  <a:srgbClr val="980000"/>
                </a:solidFill>
                <a:latin typeface="Quattrocento Sans"/>
                <a:ea typeface="Quattrocento Sans"/>
                <a:cs typeface="Quattrocento Sans"/>
                <a:sym typeface="Quattrocento Sans"/>
              </a:rPr>
              <a:t>?</a:t>
            </a:r>
            <a:endParaRPr sz="6000" b="1">
              <a:solidFill>
                <a:srgbClr val="980000"/>
              </a:solidFill>
              <a:latin typeface="Quattrocento Sans"/>
              <a:ea typeface="Quattrocento Sans"/>
              <a:cs typeface="Quattrocento Sans"/>
              <a:sym typeface="Quattrocento Sans"/>
            </a:endParaRPr>
          </a:p>
        </p:txBody>
      </p:sp>
      <p:pic>
        <p:nvPicPr>
          <p:cNvPr id="966" name="Google Shape;966;p81" descr="C:\Users\Merrick\Desktop\brickwall-expando.png"/>
          <p:cNvPicPr preferRelativeResize="0"/>
          <p:nvPr/>
        </p:nvPicPr>
        <p:blipFill rotWithShape="1">
          <a:blip r:embed="rId3">
            <a:alphaModFix/>
          </a:blip>
          <a:srcRect/>
          <a:stretch/>
        </p:blipFill>
        <p:spPr>
          <a:xfrm>
            <a:off x="4225600" y="4596775"/>
            <a:ext cx="250700" cy="1279575"/>
          </a:xfrm>
          <a:prstGeom prst="rect">
            <a:avLst/>
          </a:prstGeom>
          <a:noFill/>
          <a:ln>
            <a:noFill/>
          </a:ln>
        </p:spPr>
      </p:pic>
      <p:pic>
        <p:nvPicPr>
          <p:cNvPr id="967" name="Google Shape;967;p81" descr="C:\Users\Merrick\Desktop\brickwall-expando.png"/>
          <p:cNvPicPr preferRelativeResize="0"/>
          <p:nvPr/>
        </p:nvPicPr>
        <p:blipFill rotWithShape="1">
          <a:blip r:embed="rId3">
            <a:alphaModFix/>
          </a:blip>
          <a:srcRect/>
          <a:stretch/>
        </p:blipFill>
        <p:spPr>
          <a:xfrm>
            <a:off x="7485775" y="4596775"/>
            <a:ext cx="250700" cy="1279575"/>
          </a:xfrm>
          <a:prstGeom prst="rect">
            <a:avLst/>
          </a:prstGeom>
          <a:noFill/>
          <a:ln>
            <a:noFill/>
          </a:ln>
        </p:spPr>
      </p:pic>
      <p:sp>
        <p:nvSpPr>
          <p:cNvPr id="968" name="Google Shape;968;p81"/>
          <p:cNvSpPr txBox="1">
            <a:spLocks noGrp="1"/>
          </p:cNvSpPr>
          <p:nvPr>
            <p:ph type="ftr" idx="11"/>
          </p:nvPr>
        </p:nvSpPr>
        <p:spPr>
          <a:xfrm>
            <a:off x="657177" y="6523325"/>
            <a:ext cx="28449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1100">
                <a:solidFill>
                  <a:srgbClr val="FFFFFF"/>
                </a:solidFill>
              </a:rPr>
              <a:t>|  Section 5: Shifting the Current Paradigm</a:t>
            </a:r>
            <a:endParaRPr sz="1100">
              <a:solidFill>
                <a:srgbClr val="FFFFFF"/>
              </a:solidFill>
            </a:endParaRPr>
          </a:p>
        </p:txBody>
      </p:sp>
      <p:sp>
        <p:nvSpPr>
          <p:cNvPr id="969" name="Google Shape;969;p81"/>
          <p:cNvSpPr/>
          <p:nvPr/>
        </p:nvSpPr>
        <p:spPr>
          <a:xfrm>
            <a:off x="-564814" y="231212"/>
            <a:ext cx="1129500" cy="380400"/>
          </a:xfrm>
          <a:prstGeom prst="rect">
            <a:avLst/>
          </a:prstGeom>
          <a:solidFill>
            <a:srgbClr val="123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grpSp>
        <p:nvGrpSpPr>
          <p:cNvPr id="970" name="Google Shape;970;p81"/>
          <p:cNvGrpSpPr/>
          <p:nvPr/>
        </p:nvGrpSpPr>
        <p:grpSpPr>
          <a:xfrm>
            <a:off x="1143000" y="1314450"/>
            <a:ext cx="10010800" cy="4736727"/>
            <a:chOff x="1143000" y="1314450"/>
            <a:chExt cx="10010800" cy="4736727"/>
          </a:xfrm>
        </p:grpSpPr>
        <p:pic>
          <p:nvPicPr>
            <p:cNvPr id="971" name="Google Shape;971;p81"/>
            <p:cNvPicPr preferRelativeResize="0"/>
            <p:nvPr/>
          </p:nvPicPr>
          <p:blipFill rotWithShape="1">
            <a:blip r:embed="rId4">
              <a:alphaModFix/>
            </a:blip>
            <a:srcRect l="14885" t="13199" r="31914" b="10505"/>
            <a:stretch/>
          </p:blipFill>
          <p:spPr>
            <a:xfrm>
              <a:off x="1143000" y="1314450"/>
              <a:ext cx="9367499" cy="4736727"/>
            </a:xfrm>
            <a:prstGeom prst="rect">
              <a:avLst/>
            </a:prstGeom>
            <a:noFill/>
            <a:ln>
              <a:noFill/>
            </a:ln>
          </p:spPr>
        </p:pic>
        <p:sp>
          <p:nvSpPr>
            <p:cNvPr id="972" name="Google Shape;972;p81"/>
            <p:cNvSpPr/>
            <p:nvPr/>
          </p:nvSpPr>
          <p:spPr>
            <a:xfrm>
              <a:off x="10139800" y="1995250"/>
              <a:ext cx="1014000" cy="795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70"/>
          <p:cNvSpPr txBox="1">
            <a:spLocks noGrp="1"/>
          </p:cNvSpPr>
          <p:nvPr>
            <p:ph type="ftr" idx="11"/>
          </p:nvPr>
        </p:nvSpPr>
        <p:spPr>
          <a:xfrm>
            <a:off x="590897" y="6479000"/>
            <a:ext cx="66381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1000">
                <a:solidFill>
                  <a:srgbClr val="FFFFFF"/>
                </a:solidFill>
              </a:rPr>
              <a:t>|  Section 4: </a:t>
            </a:r>
            <a:r>
              <a:rPr lang="en-US" sz="1000">
                <a:solidFill>
                  <a:srgbClr val="FFFFFF"/>
                </a:solidFill>
                <a:latin typeface="Montserrat"/>
                <a:ea typeface="Montserrat"/>
                <a:cs typeface="Montserrat"/>
                <a:sym typeface="Montserrat"/>
              </a:rPr>
              <a:t>Challenges with the Current Paradigm</a:t>
            </a:r>
            <a:endParaRPr sz="1000">
              <a:solidFill>
                <a:srgbClr val="FFFFFF"/>
              </a:solidFill>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sz="1000">
              <a:solidFill>
                <a:srgbClr val="FFFFFF"/>
              </a:solidFill>
            </a:endParaRPr>
          </a:p>
        </p:txBody>
      </p:sp>
      <p:graphicFrame>
        <p:nvGraphicFramePr>
          <p:cNvPr id="850" name="Google Shape;850;p70"/>
          <p:cNvGraphicFramePr/>
          <p:nvPr/>
        </p:nvGraphicFramePr>
        <p:xfrm>
          <a:off x="667092" y="1043800"/>
          <a:ext cx="11261550" cy="4538170"/>
        </p:xfrm>
        <a:graphic>
          <a:graphicData uri="http://schemas.openxmlformats.org/drawingml/2006/table">
            <a:tbl>
              <a:tblPr firstRow="1" bandRow="1">
                <a:noFill/>
                <a:tableStyleId>{BFA4AF35-7C39-462D-A6DD-36FA04A193E1}</a:tableStyleId>
              </a:tblPr>
              <a:tblGrid>
                <a:gridCol w="3753850">
                  <a:extLst>
                    <a:ext uri="{9D8B030D-6E8A-4147-A177-3AD203B41FA5}">
                      <a16:colId xmlns:a16="http://schemas.microsoft.com/office/drawing/2014/main" val="20000"/>
                    </a:ext>
                  </a:extLst>
                </a:gridCol>
                <a:gridCol w="3753850">
                  <a:extLst>
                    <a:ext uri="{9D8B030D-6E8A-4147-A177-3AD203B41FA5}">
                      <a16:colId xmlns:a16="http://schemas.microsoft.com/office/drawing/2014/main" val="20001"/>
                    </a:ext>
                  </a:extLst>
                </a:gridCol>
                <a:gridCol w="3753850">
                  <a:extLst>
                    <a:ext uri="{9D8B030D-6E8A-4147-A177-3AD203B41FA5}">
                      <a16:colId xmlns:a16="http://schemas.microsoft.com/office/drawing/2014/main" val="20002"/>
                    </a:ext>
                  </a:extLst>
                </a:gridCol>
              </a:tblGrid>
              <a:tr h="456400">
                <a:tc>
                  <a:txBody>
                    <a:bodyPr/>
                    <a:lstStyle/>
                    <a:p>
                      <a:pPr marL="0" marR="0" lvl="0" indent="0" algn="l" rtl="0">
                        <a:lnSpc>
                          <a:spcPct val="100000"/>
                        </a:lnSpc>
                        <a:spcBef>
                          <a:spcPts val="0"/>
                        </a:spcBef>
                        <a:spcAft>
                          <a:spcPts val="0"/>
                        </a:spcAft>
                        <a:buNone/>
                      </a:pPr>
                      <a:r>
                        <a:rPr lang="en-US" sz="2400" u="none" strike="noStrike" cap="none">
                          <a:solidFill>
                            <a:srgbClr val="FFFFFF"/>
                          </a:solidFill>
                          <a:latin typeface="Open Sans"/>
                          <a:ea typeface="Open Sans"/>
                          <a:cs typeface="Open Sans"/>
                          <a:sym typeface="Open Sans"/>
                        </a:rPr>
                        <a:t>Planning</a:t>
                      </a:r>
                      <a:endParaRPr/>
                    </a:p>
                  </a:txBody>
                  <a:tcPr marL="112525" marR="112525" marT="56275" marB="56275">
                    <a:solidFill>
                      <a:srgbClr val="262626"/>
                    </a:solidFill>
                  </a:tcPr>
                </a:tc>
                <a:tc>
                  <a:txBody>
                    <a:bodyPr/>
                    <a:lstStyle/>
                    <a:p>
                      <a:pPr marL="0" marR="0" lvl="0" indent="0" algn="l" rtl="0">
                        <a:lnSpc>
                          <a:spcPct val="100000"/>
                        </a:lnSpc>
                        <a:spcBef>
                          <a:spcPts val="0"/>
                        </a:spcBef>
                        <a:spcAft>
                          <a:spcPts val="0"/>
                        </a:spcAft>
                        <a:buNone/>
                      </a:pPr>
                      <a:r>
                        <a:rPr lang="en-US" sz="2400" u="none" strike="noStrike" cap="none">
                          <a:solidFill>
                            <a:srgbClr val="FFFFFF"/>
                          </a:solidFill>
                          <a:latin typeface="Open Sans"/>
                          <a:ea typeface="Open Sans"/>
                          <a:cs typeface="Open Sans"/>
                          <a:sym typeface="Open Sans"/>
                        </a:rPr>
                        <a:t>Service Delivery</a:t>
                      </a:r>
                      <a:endParaRPr/>
                    </a:p>
                  </a:txBody>
                  <a:tcPr marL="112525" marR="112525" marT="56275" marB="56275">
                    <a:solidFill>
                      <a:srgbClr val="262626"/>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FFFFFF"/>
                          </a:solidFill>
                          <a:latin typeface="Open Sans"/>
                          <a:ea typeface="Open Sans"/>
                          <a:cs typeface="Open Sans"/>
                          <a:sym typeface="Open Sans"/>
                        </a:rPr>
                        <a:t>Financing</a:t>
                      </a:r>
                      <a:endParaRPr sz="2400" u="none" strike="noStrike" cap="none">
                        <a:solidFill>
                          <a:srgbClr val="FFFFFF"/>
                        </a:solidFill>
                        <a:latin typeface="Open Sans"/>
                        <a:ea typeface="Open Sans"/>
                        <a:cs typeface="Open Sans"/>
                        <a:sym typeface="Open Sans"/>
                      </a:endParaRPr>
                    </a:p>
                  </a:txBody>
                  <a:tcPr marL="112525" marR="112525" marT="56275" marB="56275">
                    <a:solidFill>
                      <a:srgbClr val="262626"/>
                    </a:solidFill>
                  </a:tcPr>
                </a:tc>
                <a:extLst>
                  <a:ext uri="{0D108BD9-81ED-4DB2-BD59-A6C34878D82A}">
                    <a16:rowId xmlns:a16="http://schemas.microsoft.com/office/drawing/2014/main" val="10000"/>
                  </a:ext>
                </a:extLst>
              </a:tr>
              <a:tr h="900275">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Open Sans"/>
                          <a:ea typeface="Open Sans"/>
                          <a:cs typeface="Open Sans"/>
                          <a:sym typeface="Open Sans"/>
                        </a:rPr>
                        <a:t>- Insufficiently and inconsistently driven by data</a:t>
                      </a:r>
                      <a:endParaRPr sz="2000" u="none" strike="noStrike" cap="none">
                        <a:latin typeface="Open Sans"/>
                        <a:ea typeface="Open Sans"/>
                        <a:cs typeface="Open Sans"/>
                        <a:sym typeface="Open Sans"/>
                      </a:endParaRPr>
                    </a:p>
                  </a:txBody>
                  <a:tcPr marL="201150" marR="292600" marT="146300" marB="91425">
                    <a:solidFill>
                      <a:srgbClr val="FFFFFF"/>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Open Sans"/>
                          <a:ea typeface="Open Sans"/>
                          <a:cs typeface="Open Sans"/>
                          <a:sym typeface="Open Sans"/>
                        </a:rPr>
                        <a:t>- Ineffective and inefficient services</a:t>
                      </a:r>
                      <a:endParaRPr sz="2000" u="none" strike="noStrike" cap="none">
                        <a:latin typeface="Open Sans"/>
                        <a:ea typeface="Open Sans"/>
                        <a:cs typeface="Open Sans"/>
                        <a:sym typeface="Open Sans"/>
                      </a:endParaRPr>
                    </a:p>
                  </a:txBody>
                  <a:tcPr marL="201150" marR="292600" marT="146300" marB="91425">
                    <a:solidFill>
                      <a:srgbClr val="FFFFFF"/>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Open Sans"/>
                          <a:ea typeface="Open Sans"/>
                          <a:cs typeface="Open Sans"/>
                          <a:sym typeface="Open Sans"/>
                        </a:rPr>
                        <a:t>- Short term waste due to development and maintenance costs of parallel systems</a:t>
                      </a:r>
                      <a:endParaRPr sz="2000" u="none" strike="noStrike" cap="none">
                        <a:latin typeface="Open Sans"/>
                        <a:ea typeface="Open Sans"/>
                        <a:cs typeface="Open Sans"/>
                        <a:sym typeface="Open Sans"/>
                      </a:endParaRPr>
                    </a:p>
                  </a:txBody>
                  <a:tcPr marL="201150" marR="292600" marT="146300" marB="91425">
                    <a:solidFill>
                      <a:srgbClr val="FFFFFF"/>
                    </a:solidFill>
                  </a:tcPr>
                </a:tc>
                <a:extLst>
                  <a:ext uri="{0D108BD9-81ED-4DB2-BD59-A6C34878D82A}">
                    <a16:rowId xmlns:a16="http://schemas.microsoft.com/office/drawing/2014/main" val="10001"/>
                  </a:ext>
                </a:extLst>
              </a:tr>
              <a:tr h="900275">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dirty="0">
                          <a:latin typeface="Open Sans"/>
                          <a:ea typeface="Open Sans"/>
                          <a:cs typeface="Open Sans"/>
                          <a:sym typeface="Open Sans"/>
                        </a:rPr>
                        <a:t>- </a:t>
                      </a:r>
                      <a:r>
                        <a:rPr lang="en-US" sz="1700" u="none" strike="noStrike" cap="none" dirty="0" err="1">
                          <a:latin typeface="Open Sans"/>
                          <a:ea typeface="Open Sans"/>
                          <a:cs typeface="Open Sans"/>
                          <a:sym typeface="Open Sans"/>
                        </a:rPr>
                        <a:t>Mis</a:t>
                      </a:r>
                      <a:r>
                        <a:rPr lang="en-US" sz="1700" u="none" strike="noStrike" cap="none" dirty="0">
                          <a:latin typeface="Open Sans"/>
                          <a:ea typeface="Open Sans"/>
                          <a:cs typeface="Open Sans"/>
                          <a:sym typeface="Open Sans"/>
                        </a:rPr>
                        <a:t>-allocation of health resources</a:t>
                      </a:r>
                      <a:endParaRPr sz="2000" u="none" strike="noStrike" cap="none" dirty="0">
                        <a:latin typeface="Open Sans"/>
                        <a:ea typeface="Open Sans"/>
                        <a:cs typeface="Open Sans"/>
                        <a:sym typeface="Open Sans"/>
                      </a:endParaRPr>
                    </a:p>
                  </a:txBody>
                  <a:tcPr marL="201150" marR="292600" marT="146300" marB="91425">
                    <a:solidFill>
                      <a:srgbClr val="FFFFFF"/>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Open Sans"/>
                          <a:ea typeface="Open Sans"/>
                          <a:cs typeface="Open Sans"/>
                          <a:sym typeface="Open Sans"/>
                        </a:rPr>
                        <a:t>- Inability to address performance challenges</a:t>
                      </a:r>
                      <a:endParaRPr sz="2000" u="none" strike="noStrike" cap="none">
                        <a:latin typeface="Open Sans"/>
                        <a:ea typeface="Open Sans"/>
                        <a:cs typeface="Open Sans"/>
                        <a:sym typeface="Open Sans"/>
                      </a:endParaRPr>
                    </a:p>
                  </a:txBody>
                  <a:tcPr marL="201150" marR="292600" marT="146300" marB="91425">
                    <a:solidFill>
                      <a:srgbClr val="FFFFFF"/>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Open Sans"/>
                          <a:ea typeface="Open Sans"/>
                          <a:cs typeface="Open Sans"/>
                          <a:sym typeface="Open Sans"/>
                        </a:rPr>
                        <a:t>- Long term waste due to the difficulty of legacy integration of existing unplanned systems</a:t>
                      </a:r>
                      <a:endParaRPr sz="2000" u="none" strike="noStrike" cap="none">
                        <a:latin typeface="Open Sans"/>
                        <a:ea typeface="Open Sans"/>
                        <a:cs typeface="Open Sans"/>
                        <a:sym typeface="Open Sans"/>
                      </a:endParaRPr>
                    </a:p>
                  </a:txBody>
                  <a:tcPr marL="201150" marR="292600" marT="146300" marB="91425">
                    <a:solidFill>
                      <a:srgbClr val="FFFFFF"/>
                    </a:solidFill>
                  </a:tcPr>
                </a:tc>
                <a:extLst>
                  <a:ext uri="{0D108BD9-81ED-4DB2-BD59-A6C34878D82A}">
                    <a16:rowId xmlns:a16="http://schemas.microsoft.com/office/drawing/2014/main" val="10002"/>
                  </a:ext>
                </a:extLst>
              </a:tr>
              <a:tr h="900275">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Open Sans"/>
                          <a:ea typeface="Open Sans"/>
                          <a:cs typeface="Open Sans"/>
                          <a:sym typeface="Open Sans"/>
                        </a:rPr>
                        <a:t>- Poor targeting and under-performance of health programs</a:t>
                      </a:r>
                      <a:endParaRPr/>
                    </a:p>
                  </a:txBody>
                  <a:tcPr marL="201150" marR="292600" marT="146300" marB="91425">
                    <a:solidFill>
                      <a:srgbClr val="FFFFFF"/>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Open Sans"/>
                          <a:ea typeface="Open Sans"/>
                          <a:cs typeface="Open Sans"/>
                          <a:sym typeface="Open Sans"/>
                        </a:rPr>
                        <a:t>- Overlapping and inconsistent training and increased burden on health workforce</a:t>
                      </a:r>
                      <a:endParaRPr sz="2000" u="none" strike="noStrike" cap="none">
                        <a:latin typeface="Open Sans"/>
                        <a:ea typeface="Open Sans"/>
                        <a:cs typeface="Open Sans"/>
                        <a:sym typeface="Open Sans"/>
                      </a:endParaRPr>
                    </a:p>
                  </a:txBody>
                  <a:tcPr marL="201150" marR="292600" marT="146300" marB="91425">
                    <a:solidFill>
                      <a:srgbClr val="FFFFFF"/>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Open Sans"/>
                          <a:ea typeface="Open Sans"/>
                          <a:cs typeface="Open Sans"/>
                          <a:sym typeface="Open Sans"/>
                        </a:rPr>
                        <a:t>- Shortages in support for the platforms that do exist</a:t>
                      </a:r>
                      <a:endParaRPr sz="2000" u="none" strike="noStrike" cap="none">
                        <a:latin typeface="Open Sans"/>
                        <a:ea typeface="Open Sans"/>
                        <a:cs typeface="Open Sans"/>
                        <a:sym typeface="Open Sans"/>
                      </a:endParaRPr>
                    </a:p>
                  </a:txBody>
                  <a:tcPr marL="201150" marR="292600" marT="146300" marB="91425">
                    <a:solidFill>
                      <a:srgbClr val="FFFFFF"/>
                    </a:solidFill>
                  </a:tcPr>
                </a:tc>
                <a:extLst>
                  <a:ext uri="{0D108BD9-81ED-4DB2-BD59-A6C34878D82A}">
                    <a16:rowId xmlns:a16="http://schemas.microsoft.com/office/drawing/2014/main" val="10003"/>
                  </a:ext>
                </a:extLst>
              </a:tr>
              <a:tr h="836050">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Open Sans"/>
                          <a:ea typeface="Open Sans"/>
                          <a:cs typeface="Open Sans"/>
                          <a:sym typeface="Open Sans"/>
                        </a:rPr>
                        <a:t>- Inability to scale and sustain platforms</a:t>
                      </a:r>
                      <a:endParaRPr/>
                    </a:p>
                    <a:p>
                      <a:pPr marL="0" marR="0" lvl="0" indent="0" algn="l" rtl="0">
                        <a:lnSpc>
                          <a:spcPct val="100000"/>
                        </a:lnSpc>
                        <a:spcBef>
                          <a:spcPts val="0"/>
                        </a:spcBef>
                        <a:spcAft>
                          <a:spcPts val="0"/>
                        </a:spcAft>
                        <a:buNone/>
                      </a:pPr>
                      <a:endParaRPr sz="1700" u="none" strike="noStrike" cap="none">
                        <a:latin typeface="Open Sans"/>
                        <a:ea typeface="Open Sans"/>
                        <a:cs typeface="Open Sans"/>
                        <a:sym typeface="Open Sans"/>
                      </a:endParaRPr>
                    </a:p>
                  </a:txBody>
                  <a:tcPr marL="201150" marR="292600" marT="146300" marB="91425">
                    <a:solidFill>
                      <a:srgbClr val="FFFFFF"/>
                    </a:solidFill>
                  </a:tcPr>
                </a:tc>
                <a:tc>
                  <a:txBody>
                    <a:bodyPr/>
                    <a:lstStyle/>
                    <a:p>
                      <a:pPr marL="0" marR="0" lvl="0" indent="0" algn="l" rtl="0">
                        <a:lnSpc>
                          <a:spcPct val="100000"/>
                        </a:lnSpc>
                        <a:spcBef>
                          <a:spcPts val="0"/>
                        </a:spcBef>
                        <a:spcAft>
                          <a:spcPts val="0"/>
                        </a:spcAft>
                        <a:buNone/>
                      </a:pPr>
                      <a:endParaRPr sz="1700" u="none" strike="noStrike" cap="none">
                        <a:latin typeface="Open Sans"/>
                        <a:ea typeface="Open Sans"/>
                        <a:cs typeface="Open Sans"/>
                        <a:sym typeface="Open Sans"/>
                      </a:endParaRPr>
                    </a:p>
                  </a:txBody>
                  <a:tcPr marL="201150" marR="292600" marT="146300" marB="91425">
                    <a:solidFill>
                      <a:srgbClr val="FFFFFF"/>
                    </a:solidFill>
                  </a:tcPr>
                </a:tc>
                <a:tc>
                  <a:txBody>
                    <a:bodyPr/>
                    <a:lstStyle/>
                    <a:p>
                      <a:pPr marL="0" marR="0" lvl="0" indent="0" algn="l" rtl="0">
                        <a:lnSpc>
                          <a:spcPct val="100000"/>
                        </a:lnSpc>
                        <a:spcBef>
                          <a:spcPts val="0"/>
                        </a:spcBef>
                        <a:spcAft>
                          <a:spcPts val="0"/>
                        </a:spcAft>
                        <a:buNone/>
                      </a:pPr>
                      <a:endParaRPr sz="1700" u="none" strike="noStrike" cap="none" dirty="0">
                        <a:latin typeface="Open Sans"/>
                        <a:ea typeface="Open Sans"/>
                        <a:cs typeface="Open Sans"/>
                        <a:sym typeface="Open Sans"/>
                      </a:endParaRPr>
                    </a:p>
                  </a:txBody>
                  <a:tcPr marL="201150" marR="292600" marT="146300" marB="91425">
                    <a:solidFill>
                      <a:srgbClr val="FFFFFF"/>
                    </a:solidFill>
                  </a:tcPr>
                </a:tc>
                <a:extLst>
                  <a:ext uri="{0D108BD9-81ED-4DB2-BD59-A6C34878D82A}">
                    <a16:rowId xmlns:a16="http://schemas.microsoft.com/office/drawing/2014/main" val="10004"/>
                  </a:ext>
                </a:extLst>
              </a:tr>
            </a:tbl>
          </a:graphicData>
        </a:graphic>
      </p:graphicFrame>
      <p:sp>
        <p:nvSpPr>
          <p:cNvPr id="851" name="Google Shape;851;p70"/>
          <p:cNvSpPr/>
          <p:nvPr/>
        </p:nvSpPr>
        <p:spPr>
          <a:xfrm>
            <a:off x="-564814" y="231212"/>
            <a:ext cx="1129500" cy="380400"/>
          </a:xfrm>
          <a:prstGeom prst="rect">
            <a:avLst/>
          </a:prstGeom>
          <a:solidFill>
            <a:srgbClr val="123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852" name="Google Shape;852;p70"/>
          <p:cNvSpPr txBox="1"/>
          <p:nvPr/>
        </p:nvSpPr>
        <p:spPr>
          <a:xfrm>
            <a:off x="987130" y="5511802"/>
            <a:ext cx="10363200" cy="615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2400">
                <a:solidFill>
                  <a:srgbClr val="123E85"/>
                </a:solidFill>
                <a:latin typeface="Open Sans"/>
                <a:ea typeface="Open Sans"/>
                <a:cs typeface="Open Sans"/>
                <a:sym typeface="Open Sans"/>
              </a:rPr>
              <a:t>All of this leads to reduced health impact</a:t>
            </a:r>
            <a:endParaRPr sz="2400">
              <a:solidFill>
                <a:srgbClr val="123E85"/>
              </a:solidFill>
              <a:latin typeface="Open Sans"/>
              <a:ea typeface="Open Sans"/>
              <a:cs typeface="Open Sans"/>
              <a:sym typeface="Open Sans"/>
            </a:endParaRPr>
          </a:p>
        </p:txBody>
      </p:sp>
      <p:sp>
        <p:nvSpPr>
          <p:cNvPr id="853" name="Google Shape;853;p70"/>
          <p:cNvSpPr txBox="1">
            <a:spLocks noGrp="1"/>
          </p:cNvSpPr>
          <p:nvPr>
            <p:ph type="title"/>
          </p:nvPr>
        </p:nvSpPr>
        <p:spPr>
          <a:xfrm>
            <a:off x="667105" y="113602"/>
            <a:ext cx="10363200" cy="615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r>
              <a:rPr lang="en-US" sz="3000" b="1">
                <a:solidFill>
                  <a:srgbClr val="002F6C"/>
                </a:solidFill>
                <a:latin typeface="Montserrat"/>
                <a:ea typeface="Montserrat"/>
                <a:cs typeface="Montserrat"/>
                <a:sym typeface="Montserrat"/>
              </a:rPr>
              <a:t>The harms of fragmentation</a:t>
            </a:r>
            <a:endParaRPr sz="3000" b="1">
              <a:solidFill>
                <a:srgbClr val="002F6C"/>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71"/>
          <p:cNvSpPr txBox="1"/>
          <p:nvPr/>
        </p:nvSpPr>
        <p:spPr>
          <a:xfrm>
            <a:off x="723014" y="2168185"/>
            <a:ext cx="11430000" cy="2489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dirty="0">
                <a:solidFill>
                  <a:srgbClr val="FFFFFF"/>
                </a:solidFill>
                <a:latin typeface="Montserrat"/>
                <a:ea typeface="Montserrat"/>
                <a:cs typeface="Montserrat"/>
                <a:sym typeface="Montserrat"/>
              </a:rPr>
              <a:t>Section 5</a:t>
            </a:r>
            <a:endParaRPr dirty="0">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3600"/>
              <a:buFont typeface="Arial"/>
              <a:buNone/>
            </a:pPr>
            <a:r>
              <a:rPr lang="en-US" sz="3600" i="0" u="none" strike="noStrike" cap="none" dirty="0">
                <a:solidFill>
                  <a:srgbClr val="FFFFFF"/>
                </a:solidFill>
                <a:latin typeface="Montserrat"/>
                <a:ea typeface="Montserrat"/>
                <a:cs typeface="Montserrat"/>
                <a:sym typeface="Montserrat"/>
              </a:rPr>
              <a:t>Shifting the Current </a:t>
            </a:r>
            <a:r>
              <a:rPr lang="en-US" sz="3600" i="0" u="none" strike="noStrike" cap="none" dirty="0" smtClean="0">
                <a:solidFill>
                  <a:srgbClr val="FFFFFF"/>
                </a:solidFill>
                <a:latin typeface="Montserrat"/>
                <a:ea typeface="Montserrat"/>
                <a:cs typeface="Montserrat"/>
                <a:sym typeface="Montserrat"/>
              </a:rPr>
              <a:t>Paradigm</a:t>
            </a:r>
          </a:p>
          <a:p>
            <a:pPr marL="0" marR="0" lvl="0" indent="0" algn="l" rtl="0">
              <a:lnSpc>
                <a:spcPct val="100000"/>
              </a:lnSpc>
              <a:spcBef>
                <a:spcPts val="0"/>
              </a:spcBef>
              <a:spcAft>
                <a:spcPts val="0"/>
              </a:spcAft>
              <a:buClr>
                <a:srgbClr val="000000"/>
              </a:buClr>
              <a:buSzPts val="3600"/>
              <a:buFont typeface="Arial"/>
              <a:buNone/>
            </a:pPr>
            <a:r>
              <a:rPr lang="en-US" sz="3600" dirty="0" smtClean="0">
                <a:solidFill>
                  <a:srgbClr val="FFFFFF"/>
                </a:solidFill>
                <a:latin typeface="Montserrat"/>
                <a:ea typeface="Montserrat"/>
                <a:cs typeface="Montserrat"/>
                <a:sym typeface="Montserrat"/>
              </a:rPr>
              <a:t>Zanzibar Digital health Strategy 2020 – </a:t>
            </a:r>
            <a:r>
              <a:rPr lang="en-US" sz="3600" dirty="0" smtClean="0">
                <a:solidFill>
                  <a:srgbClr val="FFFFFF"/>
                </a:solidFill>
                <a:latin typeface="Montserrat"/>
                <a:ea typeface="Montserrat"/>
                <a:cs typeface="Montserrat"/>
                <a:sym typeface="Montserrat"/>
              </a:rPr>
              <a:t>2024 </a:t>
            </a:r>
            <a:endParaRPr sz="3600" i="0" u="none" strike="noStrike" cap="none" dirty="0">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72"/>
          <p:cNvSpPr txBox="1"/>
          <p:nvPr/>
        </p:nvSpPr>
        <p:spPr>
          <a:xfrm>
            <a:off x="1416125" y="1152700"/>
            <a:ext cx="9090300" cy="4402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000"/>
              </a:spcBef>
              <a:spcAft>
                <a:spcPts val="0"/>
              </a:spcAft>
              <a:buClr>
                <a:srgbClr val="000000"/>
              </a:buClr>
              <a:buSzPts val="2400"/>
              <a:buFont typeface="Arial"/>
              <a:buNone/>
            </a:pPr>
            <a:r>
              <a:rPr lang="en-US" sz="2400" b="0" i="0" u="none" strike="noStrike" cap="none" dirty="0">
                <a:solidFill>
                  <a:srgbClr val="FFFFFF"/>
                </a:solidFill>
                <a:latin typeface="Montserrat"/>
                <a:ea typeface="Montserrat"/>
                <a:cs typeface="Montserrat"/>
                <a:sym typeface="Montserrat"/>
              </a:rPr>
              <a:t>In order to shift the current paradigm, it is crucial to use and </a:t>
            </a:r>
            <a:r>
              <a:rPr lang="en-US" sz="2400" dirty="0">
                <a:solidFill>
                  <a:srgbClr val="FFFFFF"/>
                </a:solidFill>
                <a:latin typeface="Montserrat"/>
                <a:ea typeface="Montserrat"/>
                <a:cs typeface="Montserrat"/>
                <a:sym typeface="Montserrat"/>
              </a:rPr>
              <a:t>“enterprise approach” to </a:t>
            </a:r>
            <a:r>
              <a:rPr lang="en-US" sz="2400" b="0" i="0" u="none" strike="noStrike" cap="none" dirty="0">
                <a:solidFill>
                  <a:srgbClr val="FFFFFF"/>
                </a:solidFill>
                <a:latin typeface="Montserrat"/>
                <a:ea typeface="Montserrat"/>
                <a:cs typeface="Montserrat"/>
                <a:sym typeface="Montserrat"/>
              </a:rPr>
              <a:t>make the systems interoperable so that they can communicate effectively. </a:t>
            </a:r>
            <a:endParaRPr lang="en-US" sz="2400" b="0" i="0" u="none" strike="noStrike" cap="none" dirty="0" smtClean="0">
              <a:solidFill>
                <a:srgbClr val="FFFFFF"/>
              </a:solidFill>
              <a:latin typeface="Montserrat"/>
              <a:ea typeface="Montserrat"/>
              <a:cs typeface="Montserrat"/>
              <a:sym typeface="Montserrat"/>
            </a:endParaRPr>
          </a:p>
          <a:p>
            <a:pPr marL="0" marR="0" lvl="0" indent="0" algn="ctr" rtl="0">
              <a:lnSpc>
                <a:spcPct val="115000"/>
              </a:lnSpc>
              <a:spcBef>
                <a:spcPts val="1000"/>
              </a:spcBef>
              <a:spcAft>
                <a:spcPts val="0"/>
              </a:spcAft>
              <a:buClr>
                <a:srgbClr val="000000"/>
              </a:buClr>
              <a:buSzPts val="2400"/>
              <a:buFont typeface="Arial"/>
              <a:buNone/>
            </a:pPr>
            <a:r>
              <a:rPr lang="en-US" sz="2400" b="0" i="0" u="none" strike="noStrike" cap="none" dirty="0" smtClean="0">
                <a:solidFill>
                  <a:srgbClr val="FFFFFF"/>
                </a:solidFill>
                <a:latin typeface="Montserrat"/>
                <a:ea typeface="Montserrat"/>
                <a:cs typeface="Montserrat"/>
                <a:sym typeface="Montserrat"/>
              </a:rPr>
              <a:t>To </a:t>
            </a:r>
            <a:r>
              <a:rPr lang="en-US" sz="2400" b="0" i="0" u="none" strike="noStrike" cap="none" dirty="0">
                <a:solidFill>
                  <a:srgbClr val="FFFFFF"/>
                </a:solidFill>
                <a:latin typeface="Montserrat"/>
                <a:ea typeface="Montserrat"/>
                <a:cs typeface="Montserrat"/>
                <a:sym typeface="Montserrat"/>
              </a:rPr>
              <a:t>do this well, it is important to consider building a digital health platform, which serves as the foundation for the country’s digital health applications and enables interoperability between them. </a:t>
            </a:r>
            <a:endParaRPr sz="2400" b="0" i="0" u="none" strike="noStrike" cap="none" dirty="0">
              <a:solidFill>
                <a:srgbClr val="FFFFFF"/>
              </a:solidFill>
              <a:highlight>
                <a:srgbClr val="FFFFFF"/>
              </a:highlight>
              <a:latin typeface="Montserrat"/>
              <a:ea typeface="Montserrat"/>
              <a:cs typeface="Montserrat"/>
              <a:sym typeface="Montserrat"/>
            </a:endParaRPr>
          </a:p>
          <a:p>
            <a:pPr marL="457200" marR="0" lvl="0" indent="0" algn="ctr" rtl="0">
              <a:lnSpc>
                <a:spcPct val="100000"/>
              </a:lnSpc>
              <a:spcBef>
                <a:spcPts val="1000"/>
              </a:spcBef>
              <a:spcAft>
                <a:spcPts val="0"/>
              </a:spcAft>
              <a:buClr>
                <a:srgbClr val="000000"/>
              </a:buClr>
              <a:buSzPts val="2400"/>
              <a:buFont typeface="Arial"/>
              <a:buNone/>
            </a:pPr>
            <a:endParaRPr sz="2400" b="1" i="0" u="none" strike="noStrike" cap="none" dirty="0">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74"/>
          <p:cNvSpPr txBox="1">
            <a:spLocks noGrp="1"/>
          </p:cNvSpPr>
          <p:nvPr>
            <p:ph type="sldNum" idx="12"/>
          </p:nvPr>
        </p:nvSpPr>
        <p:spPr>
          <a:xfrm>
            <a:off x="9144000" y="6520934"/>
            <a:ext cx="2844900" cy="18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C6463"/>
              </a:buClr>
              <a:buSzPts val="150"/>
              <a:buFont typeface="Cabin"/>
              <a:buNone/>
            </a:pPr>
            <a:fld id="{00000000-1234-1234-1234-123412341234}" type="slidenum">
              <a:rPr lang="en-US"/>
              <a:t>27</a:t>
            </a:fld>
            <a:endParaRPr/>
          </a:p>
        </p:txBody>
      </p:sp>
      <p:sp>
        <p:nvSpPr>
          <p:cNvPr id="881" name="Google Shape;881;p74"/>
          <p:cNvSpPr txBox="1">
            <a:spLocks noGrp="1"/>
          </p:cNvSpPr>
          <p:nvPr>
            <p:ph type="ftr" idx="11"/>
          </p:nvPr>
        </p:nvSpPr>
        <p:spPr>
          <a:xfrm>
            <a:off x="657177" y="6523325"/>
            <a:ext cx="28449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1100">
                <a:solidFill>
                  <a:srgbClr val="FFFFFF"/>
                </a:solidFill>
              </a:rPr>
              <a:t>|  Section 5: Shifting the Current Paradigm</a:t>
            </a:r>
            <a:endParaRPr sz="1100">
              <a:solidFill>
                <a:srgbClr val="FFFFFF"/>
              </a:solidFill>
            </a:endParaRPr>
          </a:p>
        </p:txBody>
      </p:sp>
      <p:sp>
        <p:nvSpPr>
          <p:cNvPr id="882" name="Google Shape;882;p74"/>
          <p:cNvSpPr txBox="1"/>
          <p:nvPr/>
        </p:nvSpPr>
        <p:spPr>
          <a:xfrm>
            <a:off x="305430" y="729204"/>
            <a:ext cx="5456565" cy="5305371"/>
          </a:xfrm>
          <a:prstGeom prst="rect">
            <a:avLst/>
          </a:prstGeom>
          <a:noFill/>
          <a:ln>
            <a:noFill/>
          </a:ln>
        </p:spPr>
        <p:txBody>
          <a:bodyPr spcFirstLastPara="1" wrap="square" lIns="91425" tIns="45700" rIns="91425" bIns="45700" anchor="ctr" anchorCtr="0">
            <a:noAutofit/>
          </a:bodyPr>
          <a:lstStyle/>
          <a:p>
            <a:pPr marL="0" lvl="1" indent="0" rtl="0">
              <a:lnSpc>
                <a:spcPct val="150000"/>
              </a:lnSpc>
              <a:spcBef>
                <a:spcPts val="1200"/>
              </a:spcBef>
              <a:spcAft>
                <a:spcPts val="0"/>
              </a:spcAft>
              <a:buNone/>
            </a:pPr>
            <a:r>
              <a:rPr lang="en-US" sz="1800" dirty="0">
                <a:solidFill>
                  <a:srgbClr val="262626"/>
                </a:solidFill>
                <a:latin typeface="Open Sans"/>
                <a:ea typeface="Open Sans"/>
                <a:cs typeface="Open Sans"/>
                <a:sym typeface="Open Sans"/>
              </a:rPr>
              <a:t>Established country </a:t>
            </a:r>
            <a:r>
              <a:rPr lang="en-US" sz="1800" b="1" dirty="0">
                <a:solidFill>
                  <a:srgbClr val="262626"/>
                </a:solidFill>
                <a:latin typeface="Open Sans"/>
                <a:ea typeface="Open Sans"/>
                <a:cs typeface="Open Sans"/>
                <a:sym typeface="Open Sans"/>
              </a:rPr>
              <a:t>governance</a:t>
            </a:r>
            <a:r>
              <a:rPr lang="en-US" sz="1800" dirty="0">
                <a:solidFill>
                  <a:srgbClr val="262626"/>
                </a:solidFill>
                <a:latin typeface="Open Sans"/>
                <a:ea typeface="Open Sans"/>
                <a:cs typeface="Open Sans"/>
                <a:sym typeface="Open Sans"/>
              </a:rPr>
              <a:t> through collaborative processes led by government which yields </a:t>
            </a:r>
            <a:r>
              <a:rPr lang="en-US" sz="1800" b="1" dirty="0">
                <a:solidFill>
                  <a:srgbClr val="262626"/>
                </a:solidFill>
                <a:latin typeface="Open Sans"/>
                <a:ea typeface="Open Sans"/>
                <a:cs typeface="Open Sans"/>
                <a:sym typeface="Open Sans"/>
              </a:rPr>
              <a:t>national strategies </a:t>
            </a:r>
            <a:r>
              <a:rPr lang="en-US" sz="1800" dirty="0">
                <a:solidFill>
                  <a:srgbClr val="262626"/>
                </a:solidFill>
                <a:latin typeface="Open Sans"/>
                <a:ea typeface="Open Sans"/>
                <a:cs typeface="Open Sans"/>
                <a:sym typeface="Open Sans"/>
              </a:rPr>
              <a:t>and</a:t>
            </a:r>
            <a:r>
              <a:rPr lang="en-US" sz="1800" b="1" dirty="0">
                <a:solidFill>
                  <a:srgbClr val="262626"/>
                </a:solidFill>
                <a:latin typeface="Open Sans"/>
                <a:ea typeface="Open Sans"/>
                <a:cs typeface="Open Sans"/>
                <a:sym typeface="Open Sans"/>
              </a:rPr>
              <a:t> implementation plans</a:t>
            </a:r>
            <a:r>
              <a:rPr lang="en-US" sz="1800" dirty="0">
                <a:solidFill>
                  <a:srgbClr val="262626"/>
                </a:solidFill>
                <a:latin typeface="Open Sans"/>
                <a:ea typeface="Open Sans"/>
                <a:cs typeface="Open Sans"/>
                <a:sym typeface="Open Sans"/>
              </a:rPr>
              <a:t>, </a:t>
            </a:r>
            <a:r>
              <a:rPr lang="en-US" sz="1800" b="1" dirty="0">
                <a:solidFill>
                  <a:srgbClr val="262626"/>
                </a:solidFill>
                <a:latin typeface="Open Sans"/>
                <a:ea typeface="Open Sans"/>
                <a:cs typeface="Open Sans"/>
                <a:sym typeface="Open Sans"/>
              </a:rPr>
              <a:t>enterprise architecture, </a:t>
            </a:r>
            <a:r>
              <a:rPr lang="en-US" sz="1800" dirty="0">
                <a:solidFill>
                  <a:srgbClr val="262626"/>
                </a:solidFill>
                <a:latin typeface="Open Sans"/>
                <a:ea typeface="Open Sans"/>
                <a:cs typeface="Open Sans"/>
                <a:sym typeface="Open Sans"/>
              </a:rPr>
              <a:t>enabling </a:t>
            </a:r>
            <a:r>
              <a:rPr lang="en-US" sz="1800" b="1" dirty="0">
                <a:solidFill>
                  <a:srgbClr val="262626"/>
                </a:solidFill>
                <a:latin typeface="Open Sans"/>
                <a:ea typeface="Open Sans"/>
                <a:cs typeface="Open Sans"/>
                <a:sym typeface="Open Sans"/>
              </a:rPr>
              <a:t>interoperability </a:t>
            </a:r>
            <a:r>
              <a:rPr lang="en-US" sz="1800" dirty="0">
                <a:solidFill>
                  <a:srgbClr val="262626"/>
                </a:solidFill>
                <a:latin typeface="Open Sans"/>
                <a:ea typeface="Open Sans"/>
                <a:cs typeface="Open Sans"/>
                <a:sym typeface="Open Sans"/>
              </a:rPr>
              <a:t>and use of </a:t>
            </a:r>
            <a:r>
              <a:rPr lang="en-US" sz="1800" b="1" dirty="0">
                <a:solidFill>
                  <a:srgbClr val="262626"/>
                </a:solidFill>
                <a:latin typeface="Open Sans"/>
                <a:ea typeface="Open Sans"/>
                <a:cs typeface="Open Sans"/>
                <a:sym typeface="Open Sans"/>
              </a:rPr>
              <a:t>global good applications </a:t>
            </a:r>
            <a:r>
              <a:rPr lang="en-US" sz="1800" dirty="0">
                <a:solidFill>
                  <a:srgbClr val="262626"/>
                </a:solidFill>
                <a:latin typeface="Open Sans"/>
                <a:ea typeface="Open Sans"/>
                <a:cs typeface="Open Sans"/>
                <a:sym typeface="Open Sans"/>
              </a:rPr>
              <a:t>to implement evidence based </a:t>
            </a:r>
            <a:r>
              <a:rPr lang="en-US" sz="1800" b="1" dirty="0">
                <a:solidFill>
                  <a:srgbClr val="262626"/>
                </a:solidFill>
                <a:latin typeface="Open Sans"/>
                <a:ea typeface="Open Sans"/>
                <a:cs typeface="Open Sans"/>
                <a:sym typeface="Open Sans"/>
              </a:rPr>
              <a:t>digital health interventions</a:t>
            </a:r>
            <a:r>
              <a:rPr lang="en-US" sz="1800" dirty="0">
                <a:solidFill>
                  <a:srgbClr val="262626"/>
                </a:solidFill>
                <a:latin typeface="Open Sans"/>
                <a:ea typeface="Open Sans"/>
                <a:cs typeface="Open Sans"/>
                <a:sym typeface="Open Sans"/>
              </a:rPr>
              <a:t> to improve health outcomes</a:t>
            </a:r>
            <a:r>
              <a:rPr lang="en-US" sz="1800" b="1" dirty="0" smtClean="0">
                <a:solidFill>
                  <a:srgbClr val="262626"/>
                </a:solidFill>
                <a:latin typeface="Open Sans"/>
                <a:ea typeface="Open Sans"/>
                <a:cs typeface="Open Sans"/>
                <a:sym typeface="Open Sans"/>
              </a:rPr>
              <a:t>.</a:t>
            </a:r>
            <a:endParaRPr sz="1800" dirty="0">
              <a:solidFill>
                <a:srgbClr val="262626"/>
              </a:solidFill>
              <a:latin typeface="Open Sans"/>
              <a:ea typeface="Open Sans"/>
              <a:cs typeface="Open Sans"/>
              <a:sym typeface="Open Sans"/>
            </a:endParaRPr>
          </a:p>
        </p:txBody>
      </p:sp>
      <p:sp>
        <p:nvSpPr>
          <p:cNvPr id="883" name="Google Shape;883;p74"/>
          <p:cNvSpPr txBox="1"/>
          <p:nvPr/>
        </p:nvSpPr>
        <p:spPr>
          <a:xfrm>
            <a:off x="564663" y="113604"/>
            <a:ext cx="10363200" cy="615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3000" b="1">
                <a:solidFill>
                  <a:srgbClr val="123E85"/>
                </a:solidFill>
                <a:latin typeface="Montserrat"/>
                <a:ea typeface="Montserrat"/>
                <a:cs typeface="Montserrat"/>
                <a:sym typeface="Montserrat"/>
              </a:rPr>
              <a:t>A vision to move away from fragmentation</a:t>
            </a:r>
            <a:endParaRPr sz="3000" b="1">
              <a:solidFill>
                <a:srgbClr val="123E85"/>
              </a:solidFill>
              <a:latin typeface="Montserrat"/>
              <a:ea typeface="Montserrat"/>
              <a:cs typeface="Montserrat"/>
              <a:sym typeface="Montserrat"/>
            </a:endParaRPr>
          </a:p>
        </p:txBody>
      </p:sp>
      <p:sp>
        <p:nvSpPr>
          <p:cNvPr id="884" name="Google Shape;884;p74"/>
          <p:cNvSpPr/>
          <p:nvPr/>
        </p:nvSpPr>
        <p:spPr>
          <a:xfrm>
            <a:off x="-564814" y="231212"/>
            <a:ext cx="1129500" cy="380400"/>
          </a:xfrm>
          <a:prstGeom prst="rect">
            <a:avLst/>
          </a:prstGeom>
          <a:solidFill>
            <a:srgbClr val="123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t="10571"/>
          <a:stretch>
            <a:fillRect/>
          </a:stretch>
        </p:blipFill>
        <p:spPr bwMode="auto">
          <a:xfrm>
            <a:off x="5761995" y="729204"/>
            <a:ext cx="6430005" cy="553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74"/>
          <p:cNvSpPr txBox="1">
            <a:spLocks noGrp="1"/>
          </p:cNvSpPr>
          <p:nvPr>
            <p:ph type="sldNum" idx="12"/>
          </p:nvPr>
        </p:nvSpPr>
        <p:spPr>
          <a:xfrm>
            <a:off x="9144000" y="6520934"/>
            <a:ext cx="2844900" cy="18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6C6463"/>
              </a:buClr>
              <a:buSzPts val="150"/>
              <a:buFont typeface="Cabin"/>
              <a:buNone/>
            </a:pPr>
            <a:fld id="{00000000-1234-1234-1234-123412341234}" type="slidenum">
              <a:rPr lang="en-US"/>
              <a:t>28</a:t>
            </a:fld>
            <a:endParaRPr/>
          </a:p>
        </p:txBody>
      </p:sp>
      <p:sp>
        <p:nvSpPr>
          <p:cNvPr id="881" name="Google Shape;881;p74"/>
          <p:cNvSpPr txBox="1">
            <a:spLocks noGrp="1"/>
          </p:cNvSpPr>
          <p:nvPr>
            <p:ph type="ftr" idx="11"/>
          </p:nvPr>
        </p:nvSpPr>
        <p:spPr>
          <a:xfrm>
            <a:off x="657177" y="6523325"/>
            <a:ext cx="28449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1100">
                <a:solidFill>
                  <a:srgbClr val="FFFFFF"/>
                </a:solidFill>
              </a:rPr>
              <a:t>|  Section 5: Shifting the Current Paradigm</a:t>
            </a:r>
            <a:endParaRPr sz="1100">
              <a:solidFill>
                <a:srgbClr val="FFFFFF"/>
              </a:solidFill>
            </a:endParaRPr>
          </a:p>
        </p:txBody>
      </p:sp>
      <p:sp>
        <p:nvSpPr>
          <p:cNvPr id="882" name="Google Shape;882;p74"/>
          <p:cNvSpPr txBox="1"/>
          <p:nvPr/>
        </p:nvSpPr>
        <p:spPr>
          <a:xfrm>
            <a:off x="289698" y="729204"/>
            <a:ext cx="4800917" cy="5305371"/>
          </a:xfrm>
          <a:prstGeom prst="rect">
            <a:avLst/>
          </a:prstGeom>
          <a:noFill/>
          <a:ln>
            <a:noFill/>
          </a:ln>
        </p:spPr>
        <p:txBody>
          <a:bodyPr spcFirstLastPara="1" wrap="square" lIns="91425" tIns="45700" rIns="91425" bIns="45700" anchor="ctr" anchorCtr="0">
            <a:noAutofit/>
          </a:bodyPr>
          <a:lstStyle/>
          <a:p>
            <a:pPr lvl="1">
              <a:lnSpc>
                <a:spcPct val="150000"/>
              </a:lnSpc>
              <a:spcBef>
                <a:spcPts val="1200"/>
              </a:spcBef>
            </a:pPr>
            <a:r>
              <a:rPr lang="en-US" sz="1800" b="1" dirty="0" smtClean="0">
                <a:solidFill>
                  <a:srgbClr val="FF0000"/>
                </a:solidFill>
                <a:latin typeface="Open Sans"/>
                <a:ea typeface="Open Sans"/>
                <a:cs typeface="Open Sans"/>
                <a:sym typeface="Open Sans"/>
              </a:rPr>
              <a:t>Overall Goal: </a:t>
            </a:r>
            <a:r>
              <a:rPr lang="en-US" sz="1800" dirty="0" smtClean="0">
                <a:solidFill>
                  <a:srgbClr val="262626"/>
                </a:solidFill>
                <a:latin typeface="Open Sans"/>
                <a:ea typeface="Open Sans"/>
                <a:cs typeface="Open Sans"/>
                <a:sym typeface="Open Sans"/>
              </a:rPr>
              <a:t>To </a:t>
            </a:r>
            <a:r>
              <a:rPr lang="en-US" sz="1800" dirty="0">
                <a:solidFill>
                  <a:srgbClr val="262626"/>
                </a:solidFill>
                <a:latin typeface="Open Sans"/>
                <a:ea typeface="Open Sans"/>
                <a:cs typeface="Open Sans"/>
                <a:sym typeface="Open Sans"/>
              </a:rPr>
              <a:t>improve the provision of safer, equitable, accessible, efficient, and effective health services at all levels through proper use of digital health technologies. </a:t>
            </a:r>
            <a:endParaRPr sz="1800" dirty="0">
              <a:solidFill>
                <a:srgbClr val="262626"/>
              </a:solidFill>
              <a:latin typeface="Open Sans"/>
              <a:ea typeface="Open Sans"/>
              <a:cs typeface="Open Sans"/>
              <a:sym typeface="Open Sans"/>
            </a:endParaRPr>
          </a:p>
        </p:txBody>
      </p:sp>
      <p:sp>
        <p:nvSpPr>
          <p:cNvPr id="883" name="Google Shape;883;p74"/>
          <p:cNvSpPr txBox="1"/>
          <p:nvPr/>
        </p:nvSpPr>
        <p:spPr>
          <a:xfrm>
            <a:off x="564663" y="113604"/>
            <a:ext cx="10363200" cy="615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3000" b="1" dirty="0" smtClean="0">
                <a:solidFill>
                  <a:srgbClr val="123E85"/>
                </a:solidFill>
                <a:latin typeface="Montserrat"/>
                <a:ea typeface="Montserrat"/>
                <a:cs typeface="Montserrat"/>
                <a:sym typeface="Montserrat"/>
              </a:rPr>
              <a:t>Digital Health Strategy Objectives </a:t>
            </a:r>
            <a:endParaRPr sz="3000" b="1" dirty="0">
              <a:solidFill>
                <a:srgbClr val="123E85"/>
              </a:solidFill>
              <a:latin typeface="Montserrat"/>
              <a:ea typeface="Montserrat"/>
              <a:cs typeface="Montserrat"/>
              <a:sym typeface="Montserrat"/>
            </a:endParaRPr>
          </a:p>
        </p:txBody>
      </p:sp>
      <p:sp>
        <p:nvSpPr>
          <p:cNvPr id="884" name="Google Shape;884;p74"/>
          <p:cNvSpPr/>
          <p:nvPr/>
        </p:nvSpPr>
        <p:spPr>
          <a:xfrm>
            <a:off x="-564814" y="231212"/>
            <a:ext cx="1129500" cy="380400"/>
          </a:xfrm>
          <a:prstGeom prst="rect">
            <a:avLst/>
          </a:prstGeom>
          <a:solidFill>
            <a:srgbClr val="123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8" name="Google Shape;882;p74"/>
          <p:cNvSpPr txBox="1"/>
          <p:nvPr/>
        </p:nvSpPr>
        <p:spPr>
          <a:xfrm>
            <a:off x="5090615" y="611613"/>
            <a:ext cx="6898285" cy="5789188"/>
          </a:xfrm>
          <a:prstGeom prst="rect">
            <a:avLst/>
          </a:prstGeom>
          <a:noFill/>
          <a:ln>
            <a:noFill/>
          </a:ln>
        </p:spPr>
        <p:txBody>
          <a:bodyPr spcFirstLastPara="1" wrap="square" lIns="91425" tIns="45700" rIns="91425" bIns="45700" anchor="ctr" anchorCtr="0">
            <a:noAutofit/>
          </a:bodyPr>
          <a:lstStyle/>
          <a:p>
            <a:pPr marL="342900" lvl="1" indent="-342900">
              <a:lnSpc>
                <a:spcPct val="150000"/>
              </a:lnSpc>
              <a:spcBef>
                <a:spcPts val="1200"/>
              </a:spcBef>
              <a:buFont typeface="+mj-lt"/>
              <a:buAutoNum type="arabicPeriod"/>
            </a:pPr>
            <a:r>
              <a:rPr lang="en-US" dirty="0" smtClean="0">
                <a:solidFill>
                  <a:srgbClr val="262626"/>
                </a:solidFill>
                <a:latin typeface="Open Sans"/>
                <a:ea typeface="Open Sans"/>
                <a:cs typeface="Open Sans"/>
                <a:sym typeface="Open Sans"/>
              </a:rPr>
              <a:t>To </a:t>
            </a:r>
            <a:r>
              <a:rPr lang="en-US" dirty="0">
                <a:solidFill>
                  <a:srgbClr val="262626"/>
                </a:solidFill>
                <a:latin typeface="Open Sans"/>
                <a:ea typeface="Open Sans"/>
                <a:cs typeface="Open Sans"/>
                <a:sym typeface="Open Sans"/>
              </a:rPr>
              <a:t>increase use of client level systems that facilitate delivery of safe and quality health </a:t>
            </a:r>
            <a:r>
              <a:rPr lang="en-US" dirty="0" smtClean="0">
                <a:solidFill>
                  <a:srgbClr val="262626"/>
                </a:solidFill>
                <a:latin typeface="Open Sans"/>
                <a:ea typeface="Open Sans"/>
                <a:cs typeface="Open Sans"/>
                <a:sym typeface="Open Sans"/>
              </a:rPr>
              <a:t>care</a:t>
            </a:r>
          </a:p>
          <a:p>
            <a:pPr marL="342900" lvl="1" indent="-342900">
              <a:lnSpc>
                <a:spcPct val="150000"/>
              </a:lnSpc>
              <a:spcBef>
                <a:spcPts val="1200"/>
              </a:spcBef>
              <a:buFont typeface="+mj-lt"/>
              <a:buAutoNum type="arabicPeriod"/>
            </a:pPr>
            <a:r>
              <a:rPr lang="en-US" dirty="0" smtClean="0">
                <a:solidFill>
                  <a:srgbClr val="262626"/>
                </a:solidFill>
                <a:latin typeface="Open Sans"/>
                <a:ea typeface="Open Sans"/>
                <a:cs typeface="Open Sans"/>
                <a:sym typeface="Open Sans"/>
              </a:rPr>
              <a:t>To </a:t>
            </a:r>
            <a:r>
              <a:rPr lang="en-US" dirty="0">
                <a:solidFill>
                  <a:srgbClr val="262626"/>
                </a:solidFill>
                <a:latin typeface="Open Sans"/>
                <a:ea typeface="Open Sans"/>
                <a:cs typeface="Open Sans"/>
                <a:sym typeface="Open Sans"/>
              </a:rPr>
              <a:t>enhance the use of digital solutions for quality improvement, health promotion, and disease surveillance and response</a:t>
            </a:r>
          </a:p>
          <a:p>
            <a:pPr marL="342900" lvl="1" indent="-342900">
              <a:lnSpc>
                <a:spcPct val="150000"/>
              </a:lnSpc>
              <a:spcBef>
                <a:spcPts val="1200"/>
              </a:spcBef>
              <a:buFont typeface="+mj-lt"/>
              <a:buAutoNum type="arabicPeriod"/>
            </a:pPr>
            <a:r>
              <a:rPr lang="en-US" dirty="0" smtClean="0">
                <a:solidFill>
                  <a:srgbClr val="262626"/>
                </a:solidFill>
                <a:latin typeface="Open Sans"/>
                <a:ea typeface="Open Sans"/>
                <a:cs typeface="Open Sans"/>
                <a:sym typeface="Open Sans"/>
              </a:rPr>
              <a:t>To </a:t>
            </a:r>
            <a:r>
              <a:rPr lang="en-US" dirty="0">
                <a:solidFill>
                  <a:srgbClr val="262626"/>
                </a:solidFill>
                <a:latin typeface="Open Sans"/>
                <a:ea typeface="Open Sans"/>
                <a:cs typeface="Open Sans"/>
                <a:sym typeface="Open Sans"/>
              </a:rPr>
              <a:t>facilitate effective data use for evidence based actions</a:t>
            </a:r>
          </a:p>
          <a:p>
            <a:pPr marL="342900" lvl="1" indent="-342900">
              <a:lnSpc>
                <a:spcPct val="150000"/>
              </a:lnSpc>
              <a:spcBef>
                <a:spcPts val="1200"/>
              </a:spcBef>
              <a:buFont typeface="+mj-lt"/>
              <a:buAutoNum type="arabicPeriod"/>
            </a:pPr>
            <a:r>
              <a:rPr lang="en-US" dirty="0" smtClean="0">
                <a:solidFill>
                  <a:srgbClr val="262626"/>
                </a:solidFill>
                <a:latin typeface="Open Sans"/>
                <a:ea typeface="Open Sans"/>
                <a:cs typeface="Open Sans"/>
                <a:sym typeface="Open Sans"/>
              </a:rPr>
              <a:t>To </a:t>
            </a:r>
            <a:r>
              <a:rPr lang="en-US" dirty="0">
                <a:solidFill>
                  <a:srgbClr val="262626"/>
                </a:solidFill>
                <a:latin typeface="Open Sans"/>
                <a:ea typeface="Open Sans"/>
                <a:cs typeface="Open Sans"/>
                <a:sym typeface="Open Sans"/>
              </a:rPr>
              <a:t>facilitate interoperability of systems for effective and secure sharing of health information across health sector</a:t>
            </a:r>
          </a:p>
          <a:p>
            <a:pPr marL="342900" lvl="1" indent="-342900">
              <a:lnSpc>
                <a:spcPct val="150000"/>
              </a:lnSpc>
              <a:spcBef>
                <a:spcPts val="1200"/>
              </a:spcBef>
              <a:buFont typeface="+mj-lt"/>
              <a:buAutoNum type="arabicPeriod"/>
            </a:pPr>
            <a:r>
              <a:rPr lang="en-US" dirty="0" smtClean="0">
                <a:solidFill>
                  <a:srgbClr val="262626"/>
                </a:solidFill>
                <a:latin typeface="Open Sans"/>
                <a:ea typeface="Open Sans"/>
                <a:cs typeface="Open Sans"/>
                <a:sym typeface="Open Sans"/>
              </a:rPr>
              <a:t>To </a:t>
            </a:r>
            <a:r>
              <a:rPr lang="en-US" dirty="0">
                <a:solidFill>
                  <a:srgbClr val="262626"/>
                </a:solidFill>
                <a:latin typeface="Open Sans"/>
                <a:ea typeface="Open Sans"/>
                <a:cs typeface="Open Sans"/>
                <a:sym typeface="Open Sans"/>
              </a:rPr>
              <a:t>improve health planning and resources management</a:t>
            </a:r>
          </a:p>
          <a:p>
            <a:pPr marL="342900" lvl="1" indent="-342900">
              <a:lnSpc>
                <a:spcPct val="150000"/>
              </a:lnSpc>
              <a:spcBef>
                <a:spcPts val="1200"/>
              </a:spcBef>
              <a:buFont typeface="+mj-lt"/>
              <a:buAutoNum type="arabicPeriod"/>
            </a:pPr>
            <a:r>
              <a:rPr lang="en-US" dirty="0" smtClean="0">
                <a:solidFill>
                  <a:srgbClr val="262626"/>
                </a:solidFill>
                <a:latin typeface="Open Sans"/>
                <a:ea typeface="Open Sans"/>
                <a:cs typeface="Open Sans"/>
                <a:sym typeface="Open Sans"/>
              </a:rPr>
              <a:t>To </a:t>
            </a:r>
            <a:r>
              <a:rPr lang="en-US" dirty="0">
                <a:solidFill>
                  <a:srgbClr val="262626"/>
                </a:solidFill>
                <a:latin typeface="Open Sans"/>
                <a:ea typeface="Open Sans"/>
                <a:cs typeface="Open Sans"/>
                <a:sym typeface="Open Sans"/>
              </a:rPr>
              <a:t>improve logistics and supply chain management of health commodities</a:t>
            </a:r>
          </a:p>
          <a:p>
            <a:pPr marL="342900" lvl="1" indent="-342900">
              <a:lnSpc>
                <a:spcPct val="150000"/>
              </a:lnSpc>
              <a:spcBef>
                <a:spcPts val="1200"/>
              </a:spcBef>
              <a:buFont typeface="+mj-lt"/>
              <a:buAutoNum type="arabicPeriod"/>
            </a:pPr>
            <a:r>
              <a:rPr lang="en-US" dirty="0" smtClean="0">
                <a:solidFill>
                  <a:srgbClr val="262626"/>
                </a:solidFill>
                <a:latin typeface="Open Sans"/>
                <a:ea typeface="Open Sans"/>
                <a:cs typeface="Open Sans"/>
                <a:sym typeface="Open Sans"/>
              </a:rPr>
              <a:t>To </a:t>
            </a:r>
            <a:r>
              <a:rPr lang="en-US" dirty="0">
                <a:solidFill>
                  <a:srgbClr val="262626"/>
                </a:solidFill>
                <a:latin typeface="Open Sans"/>
                <a:ea typeface="Open Sans"/>
                <a:cs typeface="Open Sans"/>
                <a:sym typeface="Open Sans"/>
              </a:rPr>
              <a:t>improve ICT infrastructure and technical support services for sustainable </a:t>
            </a:r>
            <a:r>
              <a:rPr lang="en-US" dirty="0" smtClean="0">
                <a:solidFill>
                  <a:srgbClr val="262626"/>
                </a:solidFill>
                <a:latin typeface="Open Sans"/>
                <a:ea typeface="Open Sans"/>
                <a:cs typeface="Open Sans"/>
                <a:sym typeface="Open Sans"/>
              </a:rPr>
              <a:t>utilization </a:t>
            </a:r>
            <a:r>
              <a:rPr lang="en-US" dirty="0">
                <a:solidFill>
                  <a:srgbClr val="262626"/>
                </a:solidFill>
                <a:latin typeface="Open Sans"/>
                <a:ea typeface="Open Sans"/>
                <a:cs typeface="Open Sans"/>
                <a:sym typeface="Open Sans"/>
              </a:rPr>
              <a:t>of digital health at all levels of the health system</a:t>
            </a:r>
          </a:p>
          <a:p>
            <a:pPr marL="342900" lvl="1" indent="-342900">
              <a:lnSpc>
                <a:spcPct val="150000"/>
              </a:lnSpc>
              <a:spcBef>
                <a:spcPts val="1200"/>
              </a:spcBef>
              <a:buFont typeface="+mj-lt"/>
              <a:buAutoNum type="arabicPeriod"/>
            </a:pPr>
            <a:r>
              <a:rPr lang="en-US" dirty="0" smtClean="0">
                <a:solidFill>
                  <a:srgbClr val="262626"/>
                </a:solidFill>
                <a:latin typeface="Open Sans"/>
                <a:ea typeface="Open Sans"/>
                <a:cs typeface="Open Sans"/>
                <a:sym typeface="Open Sans"/>
              </a:rPr>
              <a:t>To </a:t>
            </a:r>
            <a:r>
              <a:rPr lang="en-US" dirty="0">
                <a:solidFill>
                  <a:srgbClr val="262626"/>
                </a:solidFill>
                <a:latin typeface="Open Sans"/>
                <a:ea typeface="Open Sans"/>
                <a:cs typeface="Open Sans"/>
                <a:sym typeface="Open Sans"/>
              </a:rPr>
              <a:t>strengthen digital health governance and leadership across the health sector</a:t>
            </a:r>
          </a:p>
        </p:txBody>
      </p:sp>
    </p:spTree>
    <p:extLst>
      <p:ext uri="{BB962C8B-B14F-4D97-AF65-F5344CB8AC3E}">
        <p14:creationId xmlns:p14="http://schemas.microsoft.com/office/powerpoint/2010/main" val="2585739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pic>
        <p:nvPicPr>
          <p:cNvPr id="917" name="Google Shape;917;p77"/>
          <p:cNvPicPr preferRelativeResize="0"/>
          <p:nvPr/>
        </p:nvPicPr>
        <p:blipFill>
          <a:blip r:embed="rId3">
            <a:alphaModFix/>
          </a:blip>
          <a:stretch>
            <a:fillRect/>
          </a:stretch>
        </p:blipFill>
        <p:spPr>
          <a:xfrm>
            <a:off x="4249875" y="441725"/>
            <a:ext cx="7942126" cy="5392037"/>
          </a:xfrm>
          <a:prstGeom prst="rect">
            <a:avLst/>
          </a:prstGeom>
          <a:noFill/>
          <a:ln>
            <a:noFill/>
          </a:ln>
        </p:spPr>
      </p:pic>
      <p:sp>
        <p:nvSpPr>
          <p:cNvPr id="918" name="Google Shape;918;p77"/>
          <p:cNvSpPr txBox="1"/>
          <p:nvPr/>
        </p:nvSpPr>
        <p:spPr>
          <a:xfrm>
            <a:off x="194785" y="2470646"/>
            <a:ext cx="4055100" cy="113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rgbClr val="FFFFFF"/>
                </a:solidFill>
                <a:latin typeface="Montserrat"/>
                <a:ea typeface="Montserrat"/>
                <a:cs typeface="Montserrat"/>
                <a:sym typeface="Montserrat"/>
              </a:rPr>
              <a:t>Moving away</a:t>
            </a:r>
            <a:endParaRPr sz="2400" b="1">
              <a:solidFill>
                <a:srgbClr val="FFFFFF"/>
              </a:solidFill>
              <a:latin typeface="Montserrat"/>
              <a:ea typeface="Montserrat"/>
              <a:cs typeface="Montserrat"/>
              <a:sym typeface="Montserrat"/>
            </a:endParaRPr>
          </a:p>
          <a:p>
            <a:pPr marL="0" lvl="0" indent="0" algn="l" rtl="0">
              <a:spcBef>
                <a:spcPts val="0"/>
              </a:spcBef>
              <a:spcAft>
                <a:spcPts val="0"/>
              </a:spcAft>
              <a:buNone/>
            </a:pPr>
            <a:r>
              <a:rPr lang="en-US" sz="2400" b="1">
                <a:solidFill>
                  <a:srgbClr val="FFFFFF"/>
                </a:solidFill>
                <a:latin typeface="Montserrat"/>
                <a:ea typeface="Montserrat"/>
                <a:cs typeface="Montserrat"/>
                <a:sym typeface="Montserrat"/>
              </a:rPr>
              <a:t>from siloed</a:t>
            </a:r>
            <a:endParaRPr sz="2400" b="1">
              <a:solidFill>
                <a:srgbClr val="FFFFFF"/>
              </a:solidFill>
              <a:latin typeface="Montserrat"/>
              <a:ea typeface="Montserrat"/>
              <a:cs typeface="Montserrat"/>
              <a:sym typeface="Montserrat"/>
            </a:endParaRPr>
          </a:p>
          <a:p>
            <a:pPr marL="0" lvl="0" indent="0" algn="l" rtl="0">
              <a:spcBef>
                <a:spcPts val="0"/>
              </a:spcBef>
              <a:spcAft>
                <a:spcPts val="0"/>
              </a:spcAft>
              <a:buNone/>
            </a:pPr>
            <a:r>
              <a:rPr lang="en-US" sz="2400" b="1">
                <a:solidFill>
                  <a:srgbClr val="FFFFFF"/>
                </a:solidFill>
                <a:latin typeface="Montserrat"/>
                <a:ea typeface="Montserrat"/>
                <a:cs typeface="Montserrat"/>
                <a:sym typeface="Montserrat"/>
              </a:rPr>
              <a:t>systems</a:t>
            </a:r>
            <a:endParaRPr sz="2400" b="1">
              <a:solidFill>
                <a:srgbClr val="FFFFFF"/>
              </a:solidFill>
              <a:latin typeface="Montserrat"/>
              <a:ea typeface="Montserrat"/>
              <a:cs typeface="Montserrat"/>
              <a:sym typeface="Montserrat"/>
            </a:endParaRPr>
          </a:p>
        </p:txBody>
      </p:sp>
      <p:sp>
        <p:nvSpPr>
          <p:cNvPr id="919" name="Google Shape;919;p77"/>
          <p:cNvSpPr/>
          <p:nvPr/>
        </p:nvSpPr>
        <p:spPr>
          <a:xfrm>
            <a:off x="285307" y="2288454"/>
            <a:ext cx="660900" cy="72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920" name="Google Shape;920;p77"/>
          <p:cNvSpPr/>
          <p:nvPr/>
        </p:nvSpPr>
        <p:spPr>
          <a:xfrm>
            <a:off x="999463" y="2288454"/>
            <a:ext cx="148800" cy="72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921" name="Google Shape;921;p77"/>
          <p:cNvSpPr txBox="1">
            <a:spLocks noGrp="1"/>
          </p:cNvSpPr>
          <p:nvPr>
            <p:ph type="ftr" idx="4294967295"/>
          </p:nvPr>
        </p:nvSpPr>
        <p:spPr>
          <a:xfrm>
            <a:off x="304802" y="6475450"/>
            <a:ext cx="28449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1100">
                <a:solidFill>
                  <a:srgbClr val="FFFFFF"/>
                </a:solidFill>
              </a:rPr>
              <a:t>|  Section 5: Shifting the Current Paradigm</a:t>
            </a:r>
            <a:endParaRPr sz="1100">
              <a:solidFill>
                <a:srgbClr val="FFFFFF"/>
              </a:solidFill>
            </a:endParaRPr>
          </a:p>
        </p:txBody>
      </p:sp>
      <p:pic>
        <p:nvPicPr>
          <p:cNvPr id="922" name="Google Shape;922;p77"/>
          <p:cNvPicPr preferRelativeResize="0"/>
          <p:nvPr/>
        </p:nvPicPr>
        <p:blipFill>
          <a:blip r:embed="rId4">
            <a:alphaModFix/>
          </a:blip>
          <a:stretch>
            <a:fillRect/>
          </a:stretch>
        </p:blipFill>
        <p:spPr>
          <a:xfrm>
            <a:off x="4151663" y="441713"/>
            <a:ext cx="7986139" cy="5392026"/>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5"/>
          <p:cNvSpPr txBox="1">
            <a:spLocks noGrp="1"/>
          </p:cNvSpPr>
          <p:nvPr>
            <p:ph type="ftr" idx="11"/>
          </p:nvPr>
        </p:nvSpPr>
        <p:spPr>
          <a:xfrm>
            <a:off x="520117" y="6506713"/>
            <a:ext cx="22647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1100">
                <a:solidFill>
                  <a:srgbClr val="FFFFFF"/>
                </a:solidFill>
              </a:rPr>
              <a:t>|  Section 2: Defining Digital Health </a:t>
            </a:r>
            <a:endParaRPr sz="1100">
              <a:solidFill>
                <a:srgbClr val="FFFFFF"/>
              </a:solidFill>
            </a:endParaRPr>
          </a:p>
        </p:txBody>
      </p:sp>
      <p:sp>
        <p:nvSpPr>
          <p:cNvPr id="495" name="Google Shape;495;p45"/>
          <p:cNvSpPr txBox="1"/>
          <p:nvPr/>
        </p:nvSpPr>
        <p:spPr>
          <a:xfrm>
            <a:off x="709085" y="883203"/>
            <a:ext cx="8160000" cy="288900"/>
          </a:xfrm>
          <a:prstGeom prst="rect">
            <a:avLst/>
          </a:prstGeom>
          <a:noFill/>
          <a:ln>
            <a:noFill/>
          </a:ln>
        </p:spPr>
        <p:txBody>
          <a:bodyPr spcFirstLastPara="1" wrap="square" lIns="18000" tIns="0" rIns="18000" bIns="0" anchor="ctr" anchorCtr="0">
            <a:noAutofit/>
          </a:bodyPr>
          <a:lstStyle/>
          <a:p>
            <a:pPr marL="0" lvl="0" indent="0" algn="l" rtl="0">
              <a:lnSpc>
                <a:spcPct val="110000"/>
              </a:lnSpc>
              <a:spcBef>
                <a:spcPts val="0"/>
              </a:spcBef>
              <a:spcAft>
                <a:spcPts val="0"/>
              </a:spcAft>
              <a:buNone/>
            </a:pPr>
            <a:r>
              <a:rPr lang="en-US" sz="2400" b="1">
                <a:solidFill>
                  <a:srgbClr val="002F6C"/>
                </a:solidFill>
                <a:latin typeface="Open Sans"/>
                <a:ea typeface="Open Sans"/>
                <a:cs typeface="Open Sans"/>
                <a:sym typeface="Open Sans"/>
              </a:rPr>
              <a:t>What is digital health?</a:t>
            </a:r>
            <a:endParaRPr sz="2400">
              <a:solidFill>
                <a:srgbClr val="002F6C"/>
              </a:solidFill>
              <a:latin typeface="Open Sans"/>
              <a:ea typeface="Open Sans"/>
              <a:cs typeface="Open Sans"/>
              <a:sym typeface="Open Sans"/>
            </a:endParaRPr>
          </a:p>
        </p:txBody>
      </p:sp>
      <p:sp>
        <p:nvSpPr>
          <p:cNvPr id="496" name="Google Shape;496;p45"/>
          <p:cNvSpPr txBox="1"/>
          <p:nvPr/>
        </p:nvSpPr>
        <p:spPr>
          <a:xfrm>
            <a:off x="708598" y="55199"/>
            <a:ext cx="9078600" cy="720000"/>
          </a:xfrm>
          <a:prstGeom prst="rect">
            <a:avLst/>
          </a:prstGeom>
          <a:noFill/>
          <a:ln>
            <a:noFill/>
          </a:ln>
        </p:spPr>
        <p:txBody>
          <a:bodyPr spcFirstLastPara="1" wrap="square" lIns="18000" tIns="0" rIns="360000" bIns="0" anchor="b" anchorCtr="0">
            <a:noAutofit/>
          </a:bodyPr>
          <a:lstStyle/>
          <a:p>
            <a:pPr marL="285750" lvl="0" indent="-285750" algn="l" rtl="0">
              <a:lnSpc>
                <a:spcPct val="90000"/>
              </a:lnSpc>
              <a:spcBef>
                <a:spcPts val="0"/>
              </a:spcBef>
              <a:spcAft>
                <a:spcPts val="0"/>
              </a:spcAft>
              <a:buNone/>
            </a:pPr>
            <a:r>
              <a:rPr lang="en-US" sz="3000" b="1">
                <a:solidFill>
                  <a:srgbClr val="002F6C"/>
                </a:solidFill>
                <a:latin typeface="Montserrat"/>
                <a:ea typeface="Montserrat"/>
                <a:cs typeface="Montserrat"/>
                <a:sym typeface="Montserrat"/>
              </a:rPr>
              <a:t>Introduction to Digital Health </a:t>
            </a:r>
            <a:endParaRPr sz="3000" b="1">
              <a:solidFill>
                <a:srgbClr val="002F6C"/>
              </a:solidFill>
              <a:latin typeface="Montserrat"/>
              <a:ea typeface="Montserrat"/>
              <a:cs typeface="Montserrat"/>
              <a:sym typeface="Montserrat"/>
            </a:endParaRPr>
          </a:p>
        </p:txBody>
      </p:sp>
      <p:sp>
        <p:nvSpPr>
          <p:cNvPr id="497" name="Google Shape;497;p45"/>
          <p:cNvSpPr/>
          <p:nvPr/>
        </p:nvSpPr>
        <p:spPr>
          <a:xfrm>
            <a:off x="1610193" y="3008027"/>
            <a:ext cx="3357900" cy="1139400"/>
          </a:xfrm>
          <a:prstGeom prst="rect">
            <a:avLst/>
          </a:prstGeom>
          <a:solidFill>
            <a:srgbClr val="007DC5"/>
          </a:solidFill>
          <a:ln w="12700" cap="flat" cmpd="sng">
            <a:solidFill>
              <a:srgbClr val="0071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000" i="0" u="none" strike="noStrike" cap="none">
                <a:solidFill>
                  <a:srgbClr val="FFFFFF"/>
                </a:solidFill>
                <a:latin typeface="Montserrat"/>
                <a:ea typeface="Montserrat"/>
                <a:cs typeface="Montserrat"/>
                <a:sym typeface="Montserrat"/>
              </a:rPr>
              <a:t>Digital </a:t>
            </a:r>
            <a:endParaRPr sz="4000" i="0" u="none" strike="noStrike" cap="none">
              <a:solidFill>
                <a:srgbClr val="FFFFFF"/>
              </a:solidFill>
              <a:latin typeface="Montserrat"/>
              <a:ea typeface="Montserrat"/>
              <a:cs typeface="Montserrat"/>
              <a:sym typeface="Montserrat"/>
            </a:endParaRPr>
          </a:p>
        </p:txBody>
      </p:sp>
      <p:sp>
        <p:nvSpPr>
          <p:cNvPr id="498" name="Google Shape;498;p45"/>
          <p:cNvSpPr/>
          <p:nvPr/>
        </p:nvSpPr>
        <p:spPr>
          <a:xfrm>
            <a:off x="7219013" y="2963057"/>
            <a:ext cx="3357900" cy="1139400"/>
          </a:xfrm>
          <a:prstGeom prst="rect">
            <a:avLst/>
          </a:prstGeom>
          <a:solidFill>
            <a:srgbClr val="007DC5"/>
          </a:solidFill>
          <a:ln w="12700" cap="flat" cmpd="sng">
            <a:solidFill>
              <a:srgbClr val="0071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000" i="0" u="none" strike="noStrike" cap="none">
                <a:solidFill>
                  <a:srgbClr val="FFFFFF"/>
                </a:solidFill>
                <a:latin typeface="Montserrat"/>
                <a:ea typeface="Montserrat"/>
                <a:cs typeface="Montserrat"/>
                <a:sym typeface="Montserrat"/>
              </a:rPr>
              <a:t>Health</a:t>
            </a:r>
            <a:endParaRPr sz="4000" i="0" u="none" strike="noStrike" cap="none">
              <a:solidFill>
                <a:srgbClr val="FFFFFF"/>
              </a:solidFill>
              <a:latin typeface="Montserrat"/>
              <a:ea typeface="Montserrat"/>
              <a:cs typeface="Montserrat"/>
              <a:sym typeface="Montserrat"/>
            </a:endParaRPr>
          </a:p>
        </p:txBody>
      </p:sp>
      <p:sp>
        <p:nvSpPr>
          <p:cNvPr id="499" name="Google Shape;499;p45"/>
          <p:cNvSpPr/>
          <p:nvPr/>
        </p:nvSpPr>
        <p:spPr>
          <a:xfrm>
            <a:off x="1610192" y="1691390"/>
            <a:ext cx="8966700" cy="1139400"/>
          </a:xfrm>
          <a:prstGeom prst="rect">
            <a:avLst/>
          </a:prstGeom>
          <a:solidFill>
            <a:srgbClr val="123E85"/>
          </a:solidFill>
          <a:ln w="12700" cap="flat" cmpd="sng">
            <a:solidFill>
              <a:srgbClr val="0071A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7200"/>
              <a:buFont typeface="Arial"/>
              <a:buNone/>
            </a:pPr>
            <a:r>
              <a:rPr lang="en-US" sz="4500">
                <a:solidFill>
                  <a:schemeClr val="lt1"/>
                </a:solidFill>
                <a:latin typeface="Montserrat Light"/>
                <a:ea typeface="Montserrat Light"/>
                <a:cs typeface="Montserrat Light"/>
                <a:sym typeface="Montserrat Light"/>
              </a:rPr>
              <a:t>Digital Health</a:t>
            </a:r>
            <a:endParaRPr sz="6000">
              <a:solidFill>
                <a:srgbClr val="FFFFFF"/>
              </a:solidFill>
              <a:latin typeface="Montserrat Light"/>
              <a:ea typeface="Montserrat Light"/>
              <a:cs typeface="Montserrat Light"/>
              <a:sym typeface="Montserrat Light"/>
            </a:endParaRPr>
          </a:p>
        </p:txBody>
      </p:sp>
      <p:sp>
        <p:nvSpPr>
          <p:cNvPr id="500" name="Google Shape;500;p45"/>
          <p:cNvSpPr/>
          <p:nvPr/>
        </p:nvSpPr>
        <p:spPr>
          <a:xfrm>
            <a:off x="1640170" y="4372131"/>
            <a:ext cx="3462600" cy="1559100"/>
          </a:xfrm>
          <a:prstGeom prst="bracketPair">
            <a:avLst/>
          </a:prstGeom>
          <a:noFill/>
          <a:ln w="9525" cap="flat" cmpd="sng">
            <a:solidFill>
              <a:srgbClr val="D348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None/>
            </a:pPr>
            <a:r>
              <a:rPr lang="en-US" b="0" i="0" u="none" strike="noStrike" cap="none">
                <a:solidFill>
                  <a:srgbClr val="000000"/>
                </a:solidFill>
                <a:latin typeface="Open Sans"/>
                <a:ea typeface="Open Sans"/>
                <a:cs typeface="Open Sans"/>
                <a:sym typeface="Open Sans"/>
              </a:rPr>
              <a:t>(of signals or data) expressed as series of the digits 0 and 1, typically represented by values of a physical quantity such as voltage or magnetic polarization. (Merriam-Webster)</a:t>
            </a:r>
            <a:endParaRPr b="0" i="0" u="none" strike="noStrike" cap="none">
              <a:solidFill>
                <a:srgbClr val="000000"/>
              </a:solidFill>
              <a:latin typeface="Open Sans"/>
              <a:ea typeface="Open Sans"/>
              <a:cs typeface="Open Sans"/>
              <a:sym typeface="Open Sans"/>
            </a:endParaRPr>
          </a:p>
        </p:txBody>
      </p:sp>
      <p:sp>
        <p:nvSpPr>
          <p:cNvPr id="501" name="Google Shape;501;p45"/>
          <p:cNvSpPr/>
          <p:nvPr/>
        </p:nvSpPr>
        <p:spPr>
          <a:xfrm>
            <a:off x="7219013" y="4372130"/>
            <a:ext cx="3462600" cy="1559100"/>
          </a:xfrm>
          <a:prstGeom prst="bracketPair">
            <a:avLst/>
          </a:prstGeom>
          <a:noFill/>
          <a:ln w="9525" cap="flat" cmpd="sng">
            <a:solidFill>
              <a:srgbClr val="D348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600"/>
              <a:buFont typeface="Arial"/>
              <a:buNone/>
            </a:pPr>
            <a:r>
              <a:rPr lang="en-US" b="0" i="0" u="none" strike="noStrike" cap="none">
                <a:solidFill>
                  <a:srgbClr val="000000"/>
                </a:solidFill>
                <a:latin typeface="Open Sans"/>
                <a:ea typeface="Open Sans"/>
                <a:cs typeface="Open Sans"/>
                <a:sym typeface="Open Sans"/>
              </a:rPr>
              <a:t>Health is a state of complete physical, mental and social well-being and not merely the absence of disease or infirmity. (WHO)</a:t>
            </a:r>
            <a:endParaRPr b="0" i="0" u="none" strike="noStrike" cap="none">
              <a:solidFill>
                <a:srgbClr val="000000"/>
              </a:solidFill>
              <a:latin typeface="Open Sans"/>
              <a:ea typeface="Open Sans"/>
              <a:cs typeface="Open Sans"/>
              <a:sym typeface="Open Sans"/>
            </a:endParaRPr>
          </a:p>
        </p:txBody>
      </p:sp>
      <p:cxnSp>
        <p:nvCxnSpPr>
          <p:cNvPr id="502" name="Google Shape;502;p45"/>
          <p:cNvCxnSpPr/>
          <p:nvPr/>
        </p:nvCxnSpPr>
        <p:spPr>
          <a:xfrm>
            <a:off x="3291590" y="2830642"/>
            <a:ext cx="0" cy="177300"/>
          </a:xfrm>
          <a:prstGeom prst="straightConnector1">
            <a:avLst/>
          </a:prstGeom>
          <a:noFill/>
          <a:ln w="28575" cap="flat" cmpd="sng">
            <a:solidFill>
              <a:srgbClr val="D34817"/>
            </a:solidFill>
            <a:prstDash val="solid"/>
            <a:miter lim="800000"/>
            <a:headEnd type="none" w="sm" len="sm"/>
            <a:tailEnd type="none" w="sm" len="sm"/>
          </a:ln>
        </p:spPr>
      </p:cxnSp>
      <p:cxnSp>
        <p:nvCxnSpPr>
          <p:cNvPr id="503" name="Google Shape;503;p45"/>
          <p:cNvCxnSpPr/>
          <p:nvPr/>
        </p:nvCxnSpPr>
        <p:spPr>
          <a:xfrm>
            <a:off x="8950379" y="2799414"/>
            <a:ext cx="0" cy="177300"/>
          </a:xfrm>
          <a:prstGeom prst="straightConnector1">
            <a:avLst/>
          </a:prstGeom>
          <a:noFill/>
          <a:ln w="28575" cap="flat" cmpd="sng">
            <a:solidFill>
              <a:srgbClr val="D34817"/>
            </a:solidFill>
            <a:prstDash val="solid"/>
            <a:miter lim="800000"/>
            <a:headEnd type="none" w="sm" len="sm"/>
            <a:tailEnd type="none" w="sm" len="sm"/>
          </a:ln>
        </p:spPr>
      </p:cxnSp>
      <p:cxnSp>
        <p:nvCxnSpPr>
          <p:cNvPr id="504" name="Google Shape;504;p45"/>
          <p:cNvCxnSpPr>
            <a:stCxn id="500" idx="3"/>
          </p:cNvCxnSpPr>
          <p:nvPr/>
        </p:nvCxnSpPr>
        <p:spPr>
          <a:xfrm>
            <a:off x="5102770" y="5151681"/>
            <a:ext cx="2116200" cy="0"/>
          </a:xfrm>
          <a:prstGeom prst="straightConnector1">
            <a:avLst/>
          </a:prstGeom>
          <a:noFill/>
          <a:ln w="28575" cap="flat" cmpd="sng">
            <a:solidFill>
              <a:srgbClr val="D34817"/>
            </a:solidFill>
            <a:prstDash val="solid"/>
            <a:miter lim="800000"/>
            <a:headEnd type="oval" w="med" len="med"/>
            <a:tailEnd type="oval" w="med" len="med"/>
          </a:ln>
        </p:spPr>
      </p:cxnSp>
      <p:cxnSp>
        <p:nvCxnSpPr>
          <p:cNvPr id="505" name="Google Shape;505;p45"/>
          <p:cNvCxnSpPr>
            <a:stCxn id="499" idx="2"/>
          </p:cNvCxnSpPr>
          <p:nvPr/>
        </p:nvCxnSpPr>
        <p:spPr>
          <a:xfrm>
            <a:off x="6093542" y="2830790"/>
            <a:ext cx="0" cy="2321100"/>
          </a:xfrm>
          <a:prstGeom prst="straightConnector1">
            <a:avLst/>
          </a:prstGeom>
          <a:noFill/>
          <a:ln w="28575" cap="flat" cmpd="sng">
            <a:solidFill>
              <a:srgbClr val="D34817"/>
            </a:solidFill>
            <a:prstDash val="solid"/>
            <a:miter lim="800000"/>
            <a:headEnd type="none" w="sm" len="sm"/>
            <a:tailEnd type="none" w="sm" len="sm"/>
          </a:ln>
        </p:spPr>
      </p:cxnSp>
      <p:sp>
        <p:nvSpPr>
          <p:cNvPr id="506" name="Google Shape;506;p45"/>
          <p:cNvSpPr/>
          <p:nvPr/>
        </p:nvSpPr>
        <p:spPr>
          <a:xfrm>
            <a:off x="-202019" y="365832"/>
            <a:ext cx="786900" cy="398700"/>
          </a:xfrm>
          <a:prstGeom prst="rect">
            <a:avLst/>
          </a:prstGeom>
          <a:solidFill>
            <a:srgbClr val="123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80"/>
          <p:cNvSpPr/>
          <p:nvPr/>
        </p:nvSpPr>
        <p:spPr>
          <a:xfrm>
            <a:off x="381000" y="225739"/>
            <a:ext cx="1841400" cy="45600"/>
          </a:xfrm>
          <a:prstGeom prst="rect">
            <a:avLst/>
          </a:prstGeom>
          <a:solidFill>
            <a:srgbClr val="123E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953" name="Google Shape;953;p80"/>
          <p:cNvPicPr preferRelativeResize="0"/>
          <p:nvPr/>
        </p:nvPicPr>
        <p:blipFill>
          <a:blip r:embed="rId3">
            <a:alphaModFix/>
          </a:blip>
          <a:stretch>
            <a:fillRect/>
          </a:stretch>
        </p:blipFill>
        <p:spPr>
          <a:xfrm>
            <a:off x="7365550" y="767864"/>
            <a:ext cx="1747751" cy="5322270"/>
          </a:xfrm>
          <a:prstGeom prst="rect">
            <a:avLst/>
          </a:prstGeom>
          <a:noFill/>
          <a:ln>
            <a:noFill/>
          </a:ln>
        </p:spPr>
      </p:pic>
      <p:sp>
        <p:nvSpPr>
          <p:cNvPr id="954" name="Google Shape;954;p80"/>
          <p:cNvSpPr/>
          <p:nvPr/>
        </p:nvSpPr>
        <p:spPr>
          <a:xfrm>
            <a:off x="285307" y="520629"/>
            <a:ext cx="660900" cy="72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955" name="Google Shape;955;p80"/>
          <p:cNvSpPr/>
          <p:nvPr/>
        </p:nvSpPr>
        <p:spPr>
          <a:xfrm>
            <a:off x="999463" y="520629"/>
            <a:ext cx="148800" cy="72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956" name="Google Shape;956;p80"/>
          <p:cNvSpPr txBox="1">
            <a:spLocks noGrp="1"/>
          </p:cNvSpPr>
          <p:nvPr>
            <p:ph type="ftr" idx="4294967295"/>
          </p:nvPr>
        </p:nvSpPr>
        <p:spPr>
          <a:xfrm>
            <a:off x="304802" y="6472200"/>
            <a:ext cx="28449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1100">
                <a:solidFill>
                  <a:srgbClr val="FFFFFF"/>
                </a:solidFill>
              </a:rPr>
              <a:t>|  Section 5: Shifting the Current Paradigm</a:t>
            </a:r>
            <a:endParaRPr sz="1100">
              <a:solidFill>
                <a:srgbClr val="FFFFFF"/>
              </a:solidFill>
            </a:endParaRPr>
          </a:p>
        </p:txBody>
      </p:sp>
      <p:sp>
        <p:nvSpPr>
          <p:cNvPr id="957" name="Google Shape;957;p80"/>
          <p:cNvSpPr txBox="1">
            <a:spLocks noGrp="1"/>
          </p:cNvSpPr>
          <p:nvPr>
            <p:ph type="title" idx="4294967295"/>
          </p:nvPr>
        </p:nvSpPr>
        <p:spPr>
          <a:xfrm>
            <a:off x="214653" y="719636"/>
            <a:ext cx="3606300" cy="245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51D32"/>
              </a:buClr>
              <a:buSzPts val="700"/>
              <a:buFont typeface="Cabin"/>
              <a:buNone/>
            </a:pPr>
            <a:r>
              <a:rPr lang="en-US" sz="3000" b="1">
                <a:solidFill>
                  <a:srgbClr val="FFFFFF"/>
                </a:solidFill>
                <a:latin typeface="Century Gothic"/>
                <a:ea typeface="Century Gothic"/>
                <a:cs typeface="Century Gothic"/>
                <a:sym typeface="Century Gothic"/>
              </a:rPr>
              <a:t>Digital Health Platform: continuum of care</a:t>
            </a:r>
            <a:endParaRPr sz="3000" b="0" i="0" u="none" strike="noStrike" cap="none">
              <a:solidFill>
                <a:srgbClr val="FFFFFF"/>
              </a:solidFill>
              <a:latin typeface="Cabin"/>
              <a:ea typeface="Cabin"/>
              <a:cs typeface="Cabin"/>
              <a:sym typeface="Cabin"/>
            </a:endParaRPr>
          </a:p>
        </p:txBody>
      </p:sp>
      <p:sp>
        <p:nvSpPr>
          <p:cNvPr id="958" name="Google Shape;958;p80"/>
          <p:cNvSpPr txBox="1"/>
          <p:nvPr/>
        </p:nvSpPr>
        <p:spPr>
          <a:xfrm>
            <a:off x="285300" y="2093875"/>
            <a:ext cx="3121200" cy="324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FFFFFF"/>
              </a:solidFill>
              <a:latin typeface="Century Gothic"/>
              <a:ea typeface="Century Gothic"/>
              <a:cs typeface="Century Gothic"/>
              <a:sym typeface="Century Gothic"/>
            </a:endParaRPr>
          </a:p>
          <a:p>
            <a:pPr marL="0" lvl="0" indent="0" algn="l" rtl="0">
              <a:spcBef>
                <a:spcPts val="0"/>
              </a:spcBef>
              <a:spcAft>
                <a:spcPts val="0"/>
              </a:spcAft>
              <a:buNone/>
            </a:pPr>
            <a:r>
              <a:rPr lang="en-US" sz="2400">
                <a:solidFill>
                  <a:srgbClr val="FFFFFF"/>
                </a:solidFill>
                <a:latin typeface="Century Gothic"/>
                <a:ea typeface="Century Gothic"/>
                <a:cs typeface="Century Gothic"/>
                <a:sym typeface="Century Gothic"/>
              </a:rPr>
              <a:t>A Digital Health Platform enables </a:t>
            </a:r>
            <a:r>
              <a:rPr lang="en-US" sz="2400" b="1">
                <a:solidFill>
                  <a:srgbClr val="FFFFFF"/>
                </a:solidFill>
                <a:latin typeface="Century Gothic"/>
                <a:ea typeface="Century Gothic"/>
                <a:cs typeface="Century Gothic"/>
                <a:sym typeface="Century Gothic"/>
              </a:rPr>
              <a:t>patient-centered care</a:t>
            </a:r>
            <a:r>
              <a:rPr lang="en-US" sz="2400">
                <a:solidFill>
                  <a:srgbClr val="FFFFFF"/>
                </a:solidFill>
                <a:latin typeface="Century Gothic"/>
                <a:ea typeface="Century Gothic"/>
                <a:cs typeface="Century Gothic"/>
                <a:sym typeface="Century Gothic"/>
              </a:rPr>
              <a:t> instead of the current models of disease or facility-based care </a:t>
            </a:r>
            <a:endParaRPr sz="2400">
              <a:solidFill>
                <a:srgbClr val="FFFFFF"/>
              </a:solidFill>
              <a:latin typeface="Century Gothic"/>
              <a:ea typeface="Century Gothic"/>
              <a:cs typeface="Century Gothic"/>
              <a:sym typeface="Century Gothic"/>
            </a:endParaRPr>
          </a:p>
          <a:p>
            <a:pPr marL="0" lvl="0" indent="0" algn="l" rtl="0">
              <a:spcBef>
                <a:spcPts val="0"/>
              </a:spcBef>
              <a:spcAft>
                <a:spcPts val="0"/>
              </a:spcAft>
              <a:buNone/>
            </a:pPr>
            <a:endParaRPr sz="1800">
              <a:solidFill>
                <a:srgbClr val="FFFFFF"/>
              </a:solidFill>
              <a:latin typeface="Century Gothic"/>
              <a:ea typeface="Century Gothic"/>
              <a:cs typeface="Century Gothic"/>
              <a:sym typeface="Century Gothic"/>
            </a:endParaRPr>
          </a:p>
          <a:p>
            <a:pPr marL="0" lvl="0" indent="0" algn="l" rtl="0">
              <a:spcBef>
                <a:spcPts val="0"/>
              </a:spcBef>
              <a:spcAft>
                <a:spcPts val="0"/>
              </a:spcAft>
              <a:buNone/>
            </a:pPr>
            <a:endParaRPr sz="1800">
              <a:solidFill>
                <a:srgbClr val="FFFFFF"/>
              </a:solidFill>
              <a:latin typeface="Century Gothic"/>
              <a:ea typeface="Century Gothic"/>
              <a:cs typeface="Century Gothic"/>
              <a:sym typeface="Century Gothic"/>
            </a:endParaRPr>
          </a:p>
          <a:p>
            <a:pPr marL="0" lvl="0" indent="0" algn="l" rtl="0">
              <a:spcBef>
                <a:spcPts val="0"/>
              </a:spcBef>
              <a:spcAft>
                <a:spcPts val="0"/>
              </a:spcAft>
              <a:buNone/>
            </a:pPr>
            <a:endParaRPr sz="1800">
              <a:solidFill>
                <a:srgbClr val="FFFFFF"/>
              </a:solidFill>
              <a:latin typeface="Century Gothic"/>
              <a:ea typeface="Century Gothic"/>
              <a:cs typeface="Century Gothic"/>
              <a:sym typeface="Century Gothic"/>
            </a:endParaRPr>
          </a:p>
          <a:p>
            <a:pPr marL="0" lvl="0" indent="0" algn="l" rtl="0">
              <a:spcBef>
                <a:spcPts val="0"/>
              </a:spcBef>
              <a:spcAft>
                <a:spcPts val="0"/>
              </a:spcAft>
              <a:buNone/>
            </a:pPr>
            <a:endParaRPr sz="1800">
              <a:solidFill>
                <a:srgbClr val="FFFFFF"/>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2"/>
          <p:cNvSpPr/>
          <p:nvPr/>
        </p:nvSpPr>
        <p:spPr>
          <a:xfrm>
            <a:off x="-118037" y="-27903"/>
            <a:ext cx="12339600" cy="6913800"/>
          </a:xfrm>
          <a:prstGeom prst="rect">
            <a:avLst/>
          </a:prstGeom>
          <a:solidFill>
            <a:srgbClr val="0F2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2"/>
          <p:cNvSpPr txBox="1"/>
          <p:nvPr/>
        </p:nvSpPr>
        <p:spPr>
          <a:xfrm>
            <a:off x="740075" y="365828"/>
            <a:ext cx="11430000" cy="46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3000" b="1" dirty="0" smtClean="0">
                <a:solidFill>
                  <a:srgbClr val="FFFFFF"/>
                </a:solidFill>
                <a:latin typeface="Montserrat"/>
                <a:ea typeface="Montserrat"/>
                <a:cs typeface="Montserrat"/>
                <a:sym typeface="Montserrat"/>
              </a:rPr>
              <a:t>Take home massage</a:t>
            </a:r>
            <a:endParaRPr sz="3000" b="0" i="0" u="none" strike="noStrike" cap="none" dirty="0">
              <a:solidFill>
                <a:srgbClr val="FFFFFF"/>
              </a:solidFill>
              <a:latin typeface="Montserrat"/>
              <a:ea typeface="Montserrat"/>
              <a:cs typeface="Montserrat"/>
              <a:sym typeface="Montserrat"/>
            </a:endParaRPr>
          </a:p>
        </p:txBody>
      </p:sp>
      <p:sp>
        <p:nvSpPr>
          <p:cNvPr id="237" name="Google Shape;237;p32"/>
          <p:cNvSpPr/>
          <p:nvPr/>
        </p:nvSpPr>
        <p:spPr>
          <a:xfrm>
            <a:off x="-202019" y="333732"/>
            <a:ext cx="786900" cy="398700"/>
          </a:xfrm>
          <a:prstGeom prst="rect">
            <a:avLst/>
          </a:prstGeom>
          <a:solidFill>
            <a:srgbClr val="1192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192D1"/>
              </a:solidFill>
              <a:latin typeface="Quattrocento Sans"/>
              <a:ea typeface="Quattrocento Sans"/>
              <a:cs typeface="Quattrocento Sans"/>
              <a:sym typeface="Quattrocento Sans"/>
            </a:endParaRPr>
          </a:p>
        </p:txBody>
      </p:sp>
      <p:sp>
        <p:nvSpPr>
          <p:cNvPr id="238" name="Google Shape;238;p32"/>
          <p:cNvSpPr txBox="1"/>
          <p:nvPr/>
        </p:nvSpPr>
        <p:spPr>
          <a:xfrm>
            <a:off x="1916492" y="1222459"/>
            <a:ext cx="8270542" cy="4761330"/>
          </a:xfrm>
          <a:prstGeom prst="rect">
            <a:avLst/>
          </a:prstGeom>
          <a:solidFill>
            <a:schemeClr val="bg1"/>
          </a:solid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2400" b="1" dirty="0" smtClean="0">
                <a:solidFill>
                  <a:schemeClr val="tx1"/>
                </a:solidFill>
                <a:latin typeface="Open Sans"/>
                <a:ea typeface="Open Sans"/>
                <a:cs typeface="Open Sans"/>
                <a:sym typeface="Open Sans"/>
              </a:rPr>
              <a:t>Support implementation of the digital health strategy</a:t>
            </a:r>
          </a:p>
          <a:p>
            <a:pPr marL="0" lvl="0" indent="0" rtl="0">
              <a:lnSpc>
                <a:spcPct val="115000"/>
              </a:lnSpc>
              <a:spcBef>
                <a:spcPts val="0"/>
              </a:spcBef>
              <a:spcAft>
                <a:spcPts val="0"/>
              </a:spcAft>
              <a:buNone/>
            </a:pPr>
            <a:endParaRPr lang="en-US" sz="2400" b="1" dirty="0" smtClean="0">
              <a:solidFill>
                <a:schemeClr val="tx1"/>
              </a:solidFill>
              <a:latin typeface="Open Sans"/>
              <a:ea typeface="Open Sans"/>
              <a:cs typeface="Open Sans"/>
              <a:sym typeface="Open Sans"/>
            </a:endParaRPr>
          </a:p>
          <a:p>
            <a:pPr marL="514350" lvl="0" indent="-514350" rtl="0">
              <a:lnSpc>
                <a:spcPct val="115000"/>
              </a:lnSpc>
              <a:spcBef>
                <a:spcPts val="0"/>
              </a:spcBef>
              <a:spcAft>
                <a:spcPts val="0"/>
              </a:spcAft>
              <a:buFont typeface="Courier New" panose="02070309020205020404" pitchFamily="49" charset="0"/>
              <a:buChar char="o"/>
            </a:pPr>
            <a:r>
              <a:rPr lang="en-US" sz="2000" dirty="0" smtClean="0">
                <a:solidFill>
                  <a:schemeClr val="tx1"/>
                </a:solidFill>
                <a:latin typeface="Open Sans"/>
                <a:ea typeface="Open Sans"/>
                <a:cs typeface="Open Sans"/>
                <a:sym typeface="Open Sans"/>
              </a:rPr>
              <a:t>Develop common understanding of importance of digital health within our units/ sections (championing digital health) </a:t>
            </a:r>
          </a:p>
          <a:p>
            <a:pPr marL="514350" lvl="0" indent="-514350" rtl="0">
              <a:lnSpc>
                <a:spcPct val="115000"/>
              </a:lnSpc>
              <a:spcBef>
                <a:spcPts val="0"/>
              </a:spcBef>
              <a:spcAft>
                <a:spcPts val="0"/>
              </a:spcAft>
              <a:buFont typeface="Courier New" panose="02070309020205020404" pitchFamily="49" charset="0"/>
              <a:buChar char="o"/>
            </a:pPr>
            <a:r>
              <a:rPr lang="en-US" sz="2000" dirty="0" smtClean="0">
                <a:solidFill>
                  <a:schemeClr val="tx1"/>
                </a:solidFill>
                <a:latin typeface="Open Sans"/>
                <a:ea typeface="Open Sans"/>
                <a:cs typeface="Open Sans"/>
                <a:sym typeface="Open Sans"/>
              </a:rPr>
              <a:t>Accountability on using of digital health solution to improve health outcome </a:t>
            </a:r>
          </a:p>
          <a:p>
            <a:pPr marL="514350" lvl="0" indent="-514350" rtl="0">
              <a:lnSpc>
                <a:spcPct val="115000"/>
              </a:lnSpc>
              <a:spcBef>
                <a:spcPts val="0"/>
              </a:spcBef>
              <a:spcAft>
                <a:spcPts val="0"/>
              </a:spcAft>
              <a:buFont typeface="Courier New" panose="02070309020205020404" pitchFamily="49" charset="0"/>
              <a:buChar char="o"/>
            </a:pPr>
            <a:r>
              <a:rPr lang="en-US" sz="2000" dirty="0" smtClean="0">
                <a:solidFill>
                  <a:schemeClr val="tx1"/>
                </a:solidFill>
                <a:latin typeface="Open Sans"/>
                <a:ea typeface="Open Sans"/>
                <a:cs typeface="Open Sans"/>
                <a:sym typeface="Open Sans"/>
              </a:rPr>
              <a:t>Streamline stakeholders and partners digital health priorities with National DH priorities </a:t>
            </a:r>
          </a:p>
          <a:p>
            <a:pPr marL="514350" lvl="0" indent="-514350" rtl="0">
              <a:lnSpc>
                <a:spcPct val="115000"/>
              </a:lnSpc>
              <a:spcBef>
                <a:spcPts val="0"/>
              </a:spcBef>
              <a:spcAft>
                <a:spcPts val="0"/>
              </a:spcAft>
              <a:buFont typeface="Courier New" panose="02070309020205020404" pitchFamily="49" charset="0"/>
              <a:buChar char="o"/>
            </a:pPr>
            <a:r>
              <a:rPr lang="en-US" sz="2000" dirty="0" smtClean="0">
                <a:solidFill>
                  <a:schemeClr val="tx1"/>
                </a:solidFill>
                <a:latin typeface="Open Sans"/>
                <a:ea typeface="Open Sans"/>
                <a:cs typeface="Open Sans"/>
                <a:sym typeface="Open Sans"/>
              </a:rPr>
              <a:t>Streamline efforts and resources toward supporting DH strategic priorities</a:t>
            </a:r>
            <a:r>
              <a:rPr lang="en-US" sz="2000" b="1" dirty="0" smtClean="0">
                <a:solidFill>
                  <a:schemeClr val="tx1"/>
                </a:solidFill>
                <a:latin typeface="Open Sans"/>
                <a:ea typeface="Open Sans"/>
                <a:cs typeface="Open Sans"/>
                <a:sym typeface="Open Sans"/>
              </a:rPr>
              <a:t>.  </a:t>
            </a:r>
            <a:endParaRPr sz="2000" b="1" i="1" dirty="0">
              <a:solidFill>
                <a:schemeClr val="tx1"/>
              </a:solidFill>
            </a:endParaRPr>
          </a:p>
        </p:txBody>
      </p:sp>
      <p:pic>
        <p:nvPicPr>
          <p:cNvPr id="244" name="Google Shape;244;p32"/>
          <p:cNvPicPr preferRelativeResize="0"/>
          <p:nvPr/>
        </p:nvPicPr>
        <p:blipFill>
          <a:blip r:embed="rId3">
            <a:alphaModFix/>
          </a:blip>
          <a:stretch>
            <a:fillRect/>
          </a:stretch>
        </p:blipFill>
        <p:spPr>
          <a:xfrm>
            <a:off x="10915662" y="260161"/>
            <a:ext cx="1097868" cy="336339"/>
          </a:xfrm>
          <a:prstGeom prst="rect">
            <a:avLst/>
          </a:prstGeom>
          <a:noFill/>
          <a:ln>
            <a:noFill/>
          </a:ln>
        </p:spPr>
      </p:pic>
      <p:pic>
        <p:nvPicPr>
          <p:cNvPr id="245" name="Google Shape;245;p32"/>
          <p:cNvPicPr preferRelativeResize="0"/>
          <p:nvPr/>
        </p:nvPicPr>
        <p:blipFill>
          <a:blip r:embed="rId4">
            <a:alphaModFix/>
          </a:blip>
          <a:stretch>
            <a:fillRect/>
          </a:stretch>
        </p:blipFill>
        <p:spPr>
          <a:xfrm>
            <a:off x="10353075" y="235950"/>
            <a:ext cx="305587" cy="336338"/>
          </a:xfrm>
          <a:prstGeom prst="rect">
            <a:avLst/>
          </a:prstGeom>
          <a:noFill/>
          <a:ln>
            <a:noFill/>
          </a:ln>
        </p:spPr>
      </p:pic>
    </p:spTree>
    <p:extLst>
      <p:ext uri="{BB962C8B-B14F-4D97-AF65-F5344CB8AC3E}">
        <p14:creationId xmlns:p14="http://schemas.microsoft.com/office/powerpoint/2010/main" val="362912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10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23E85"/>
        </a:solidFill>
        <a:effectLst/>
      </p:bgPr>
    </p:bg>
    <p:spTree>
      <p:nvGrpSpPr>
        <p:cNvPr id="1" name="Shape 1413"/>
        <p:cNvGrpSpPr/>
        <p:nvPr/>
      </p:nvGrpSpPr>
      <p:grpSpPr>
        <a:xfrm>
          <a:off x="0" y="0"/>
          <a:ext cx="0" cy="0"/>
          <a:chOff x="0" y="0"/>
          <a:chExt cx="0" cy="0"/>
        </a:xfrm>
      </p:grpSpPr>
      <p:pic>
        <p:nvPicPr>
          <p:cNvPr id="1414" name="Google Shape;1414;p119"/>
          <p:cNvPicPr preferRelativeResize="0"/>
          <p:nvPr/>
        </p:nvPicPr>
        <p:blipFill rotWithShape="1">
          <a:blip r:embed="rId3">
            <a:alphaModFix/>
          </a:blip>
          <a:srcRect/>
          <a:stretch/>
        </p:blipFill>
        <p:spPr>
          <a:xfrm>
            <a:off x="0" y="-26575"/>
            <a:ext cx="12192000" cy="7034675"/>
          </a:xfrm>
          <a:prstGeom prst="rect">
            <a:avLst/>
          </a:prstGeom>
          <a:noFill/>
          <a:ln>
            <a:noFill/>
          </a:ln>
        </p:spPr>
      </p:pic>
      <p:pic>
        <p:nvPicPr>
          <p:cNvPr id="1415" name="Google Shape;1415;p119"/>
          <p:cNvPicPr preferRelativeResize="0"/>
          <p:nvPr/>
        </p:nvPicPr>
        <p:blipFill rotWithShape="1">
          <a:blip r:embed="rId4">
            <a:alphaModFix/>
          </a:blip>
          <a:srcRect/>
          <a:stretch/>
        </p:blipFill>
        <p:spPr>
          <a:xfrm>
            <a:off x="7006856" y="2785315"/>
            <a:ext cx="4979885" cy="3382105"/>
          </a:xfrm>
          <a:prstGeom prst="rect">
            <a:avLst/>
          </a:prstGeom>
          <a:noFill/>
          <a:ln>
            <a:noFill/>
          </a:ln>
        </p:spPr>
      </p:pic>
      <p:sp>
        <p:nvSpPr>
          <p:cNvPr id="1416" name="Google Shape;1416;p119"/>
          <p:cNvSpPr txBox="1"/>
          <p:nvPr/>
        </p:nvSpPr>
        <p:spPr>
          <a:xfrm>
            <a:off x="2166780" y="1458200"/>
            <a:ext cx="7966800" cy="14772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600"/>
              <a:buFont typeface="Arial"/>
              <a:buNone/>
            </a:pPr>
            <a:r>
              <a:rPr lang="en-US" sz="6000" i="0" u="none" strike="noStrike" cap="none">
                <a:solidFill>
                  <a:srgbClr val="FFFFFF"/>
                </a:solidFill>
                <a:latin typeface="Montserrat Light"/>
                <a:ea typeface="Montserrat Light"/>
                <a:cs typeface="Montserrat Light"/>
                <a:sym typeface="Montserrat Light"/>
              </a:rPr>
              <a:t>THANK YOU!</a:t>
            </a:r>
            <a:endParaRPr sz="6000" i="0" u="none" strike="noStrike" cap="none">
              <a:solidFill>
                <a:srgbClr val="FFFFFF"/>
              </a:solidFill>
              <a:latin typeface="Montserrat Light"/>
              <a:ea typeface="Montserrat Light"/>
              <a:cs typeface="Montserrat Light"/>
              <a:sym typeface="Montserrat Light"/>
            </a:endParaRPr>
          </a:p>
        </p:txBody>
      </p:sp>
      <p:pic>
        <p:nvPicPr>
          <p:cNvPr id="1417" name="Google Shape;1417;p119"/>
          <p:cNvPicPr preferRelativeResize="0"/>
          <p:nvPr/>
        </p:nvPicPr>
        <p:blipFill rotWithShape="1">
          <a:blip r:embed="rId5">
            <a:alphaModFix/>
          </a:blip>
          <a:srcRect/>
          <a:stretch/>
        </p:blipFill>
        <p:spPr>
          <a:xfrm>
            <a:off x="5295888" y="2935402"/>
            <a:ext cx="312990" cy="349812"/>
          </a:xfrm>
          <a:prstGeom prst="rect">
            <a:avLst/>
          </a:prstGeom>
          <a:noFill/>
          <a:ln>
            <a:noFill/>
          </a:ln>
        </p:spPr>
      </p:pic>
      <p:pic>
        <p:nvPicPr>
          <p:cNvPr id="1418" name="Google Shape;1418;p119"/>
          <p:cNvPicPr preferRelativeResize="0"/>
          <p:nvPr/>
        </p:nvPicPr>
        <p:blipFill rotWithShape="1">
          <a:blip r:embed="rId6">
            <a:alphaModFix/>
          </a:blip>
          <a:srcRect/>
          <a:stretch/>
        </p:blipFill>
        <p:spPr>
          <a:xfrm>
            <a:off x="5863183" y="2935402"/>
            <a:ext cx="1141493" cy="349812"/>
          </a:xfrm>
          <a:prstGeom prst="rect">
            <a:avLst/>
          </a:prstGeom>
          <a:noFill/>
          <a:ln>
            <a:noFill/>
          </a:ln>
        </p:spPr>
      </p:pic>
      <p:pic>
        <p:nvPicPr>
          <p:cNvPr id="1419" name="Google Shape;1419;p119"/>
          <p:cNvPicPr preferRelativeResize="0"/>
          <p:nvPr/>
        </p:nvPicPr>
        <p:blipFill rotWithShape="1">
          <a:blip r:embed="rId4">
            <a:alphaModFix/>
          </a:blip>
          <a:srcRect/>
          <a:stretch/>
        </p:blipFill>
        <p:spPr>
          <a:xfrm flipH="1">
            <a:off x="235956" y="2785315"/>
            <a:ext cx="4979885" cy="338210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7"/>
          <p:cNvSpPr txBox="1">
            <a:spLocks noGrp="1"/>
          </p:cNvSpPr>
          <p:nvPr>
            <p:ph type="body" idx="1"/>
          </p:nvPr>
        </p:nvSpPr>
        <p:spPr>
          <a:xfrm>
            <a:off x="781950" y="2034475"/>
            <a:ext cx="3504900" cy="3086400"/>
          </a:xfrm>
          <a:prstGeom prst="rect">
            <a:avLst/>
          </a:prstGeom>
          <a:noFill/>
          <a:ln>
            <a:noFill/>
          </a:ln>
        </p:spPr>
        <p:txBody>
          <a:bodyPr spcFirstLastPara="1" wrap="square" lIns="18000" tIns="0" rIns="18000" bIns="0" anchor="t" anchorCtr="0">
            <a:noAutofit/>
          </a:bodyPr>
          <a:lstStyle/>
          <a:p>
            <a:pPr marL="0" lvl="0" indent="0" algn="l" rtl="0">
              <a:spcBef>
                <a:spcPts val="1600"/>
              </a:spcBef>
              <a:spcAft>
                <a:spcPts val="0"/>
              </a:spcAft>
              <a:buClr>
                <a:schemeClr val="dk1"/>
              </a:buClr>
              <a:buSzPts val="1840"/>
              <a:buFont typeface="Arial"/>
              <a:buNone/>
            </a:pPr>
            <a:r>
              <a:rPr lang="en-US" sz="2300" b="1">
                <a:latin typeface="Open Sans"/>
                <a:ea typeface="Open Sans"/>
                <a:cs typeface="Open Sans"/>
                <a:sym typeface="Open Sans"/>
              </a:rPr>
              <a:t>Digital health</a:t>
            </a:r>
            <a:r>
              <a:rPr lang="en-US" sz="2300">
                <a:latin typeface="Open Sans"/>
                <a:ea typeface="Open Sans"/>
                <a:cs typeface="Open Sans"/>
                <a:sym typeface="Open Sans"/>
              </a:rPr>
              <a:t> </a:t>
            </a:r>
            <a:endParaRPr sz="2300">
              <a:latin typeface="Open Sans"/>
              <a:ea typeface="Open Sans"/>
              <a:cs typeface="Open Sans"/>
              <a:sym typeface="Open Sans"/>
            </a:endParaRPr>
          </a:p>
          <a:p>
            <a:pPr marL="0" lvl="0" indent="0" algn="l" rtl="0">
              <a:spcBef>
                <a:spcPts val="1600"/>
              </a:spcBef>
              <a:spcAft>
                <a:spcPts val="0"/>
              </a:spcAft>
              <a:buClr>
                <a:schemeClr val="dk1"/>
              </a:buClr>
              <a:buSzPts val="1840"/>
              <a:buFont typeface="Arial"/>
              <a:buNone/>
            </a:pPr>
            <a:r>
              <a:rPr lang="en-US" sz="2300">
                <a:latin typeface="Open Sans"/>
                <a:ea typeface="Open Sans"/>
                <a:cs typeface="Open Sans"/>
                <a:sym typeface="Open Sans"/>
              </a:rPr>
              <a:t>encompasses all concepts and activities at the intersection of health and information and communications technologies (ICTs).</a:t>
            </a:r>
            <a:endParaRPr sz="2300">
              <a:latin typeface="Open Sans"/>
              <a:ea typeface="Open Sans"/>
              <a:cs typeface="Open Sans"/>
              <a:sym typeface="Open Sans"/>
            </a:endParaRPr>
          </a:p>
          <a:p>
            <a:pPr marL="0" lvl="0" indent="0" algn="l" rtl="0">
              <a:lnSpc>
                <a:spcPct val="110000"/>
              </a:lnSpc>
              <a:spcBef>
                <a:spcPts val="1600"/>
              </a:spcBef>
              <a:spcAft>
                <a:spcPts val="0"/>
              </a:spcAft>
              <a:buSzPts val="1840"/>
              <a:buFont typeface="Arial"/>
              <a:buNone/>
            </a:pPr>
            <a:endParaRPr sz="2300" b="1"/>
          </a:p>
        </p:txBody>
      </p:sp>
      <p:sp>
        <p:nvSpPr>
          <p:cNvPr id="526" name="Google Shape;526;p47"/>
          <p:cNvSpPr txBox="1">
            <a:spLocks noGrp="1"/>
          </p:cNvSpPr>
          <p:nvPr>
            <p:ph type="sldNum" idx="12"/>
          </p:nvPr>
        </p:nvSpPr>
        <p:spPr>
          <a:xfrm>
            <a:off x="11416433" y="6580588"/>
            <a:ext cx="2898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4</a:t>
            </a:fld>
            <a:endParaRPr/>
          </a:p>
        </p:txBody>
      </p:sp>
      <p:sp>
        <p:nvSpPr>
          <p:cNvPr id="527" name="Google Shape;527;p47"/>
          <p:cNvSpPr/>
          <p:nvPr/>
        </p:nvSpPr>
        <p:spPr>
          <a:xfrm>
            <a:off x="-202019" y="365832"/>
            <a:ext cx="786900" cy="398700"/>
          </a:xfrm>
          <a:prstGeom prst="rect">
            <a:avLst/>
          </a:prstGeom>
          <a:solidFill>
            <a:srgbClr val="123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28" name="Google Shape;528;p47"/>
          <p:cNvSpPr txBox="1"/>
          <p:nvPr/>
        </p:nvSpPr>
        <p:spPr>
          <a:xfrm>
            <a:off x="781950" y="883200"/>
            <a:ext cx="8010900" cy="288900"/>
          </a:xfrm>
          <a:prstGeom prst="rect">
            <a:avLst/>
          </a:prstGeom>
          <a:noFill/>
          <a:ln>
            <a:noFill/>
          </a:ln>
        </p:spPr>
        <p:txBody>
          <a:bodyPr spcFirstLastPara="1" wrap="square" lIns="18000" tIns="0" rIns="18000" bIns="0" anchor="ctr" anchorCtr="0">
            <a:noAutofit/>
          </a:bodyPr>
          <a:lstStyle/>
          <a:p>
            <a:pPr marL="0" lvl="0" indent="0" algn="l" rtl="0">
              <a:lnSpc>
                <a:spcPct val="110000"/>
              </a:lnSpc>
              <a:spcBef>
                <a:spcPts val="0"/>
              </a:spcBef>
              <a:spcAft>
                <a:spcPts val="0"/>
              </a:spcAft>
              <a:buNone/>
            </a:pPr>
            <a:r>
              <a:rPr lang="en-US" sz="2400" b="1">
                <a:solidFill>
                  <a:srgbClr val="002F6C"/>
                </a:solidFill>
                <a:latin typeface="Open Sans"/>
                <a:ea typeface="Open Sans"/>
                <a:cs typeface="Open Sans"/>
                <a:sym typeface="Open Sans"/>
              </a:rPr>
              <a:t>What does digital health encompass?</a:t>
            </a:r>
            <a:endParaRPr sz="2400">
              <a:solidFill>
                <a:srgbClr val="002F6C"/>
              </a:solidFill>
              <a:latin typeface="Open Sans"/>
              <a:ea typeface="Open Sans"/>
              <a:cs typeface="Open Sans"/>
              <a:sym typeface="Open Sans"/>
            </a:endParaRPr>
          </a:p>
        </p:txBody>
      </p:sp>
      <p:sp>
        <p:nvSpPr>
          <p:cNvPr id="529" name="Google Shape;529;p47"/>
          <p:cNvSpPr/>
          <p:nvPr/>
        </p:nvSpPr>
        <p:spPr>
          <a:xfrm>
            <a:off x="4491800" y="1688000"/>
            <a:ext cx="1776000" cy="1776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7"/>
          <p:cNvSpPr/>
          <p:nvPr/>
        </p:nvSpPr>
        <p:spPr>
          <a:xfrm>
            <a:off x="4283700" y="3719625"/>
            <a:ext cx="1776000" cy="1776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7"/>
          <p:cNvSpPr txBox="1">
            <a:spLocks noGrp="1"/>
          </p:cNvSpPr>
          <p:nvPr>
            <p:ph type="ftr" idx="11"/>
          </p:nvPr>
        </p:nvSpPr>
        <p:spPr>
          <a:xfrm>
            <a:off x="520117" y="6506713"/>
            <a:ext cx="22647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1100">
                <a:solidFill>
                  <a:srgbClr val="FFFFFF"/>
                </a:solidFill>
              </a:rPr>
              <a:t>|  Section 2: Defining Digital Health </a:t>
            </a:r>
            <a:endParaRPr sz="1100">
              <a:solidFill>
                <a:srgbClr val="FFFFFF"/>
              </a:solidFill>
            </a:endParaRPr>
          </a:p>
        </p:txBody>
      </p:sp>
      <p:sp>
        <p:nvSpPr>
          <p:cNvPr id="532" name="Google Shape;532;p47"/>
          <p:cNvSpPr txBox="1"/>
          <p:nvPr/>
        </p:nvSpPr>
        <p:spPr>
          <a:xfrm>
            <a:off x="708598" y="55199"/>
            <a:ext cx="9078600" cy="720000"/>
          </a:xfrm>
          <a:prstGeom prst="rect">
            <a:avLst/>
          </a:prstGeom>
          <a:noFill/>
          <a:ln>
            <a:noFill/>
          </a:ln>
        </p:spPr>
        <p:txBody>
          <a:bodyPr spcFirstLastPara="1" wrap="square" lIns="18000" tIns="0" rIns="360000" bIns="0" anchor="b" anchorCtr="0">
            <a:noAutofit/>
          </a:bodyPr>
          <a:lstStyle/>
          <a:p>
            <a:pPr marL="285750" lvl="0" indent="-285750" algn="l" rtl="0">
              <a:lnSpc>
                <a:spcPct val="90000"/>
              </a:lnSpc>
              <a:spcBef>
                <a:spcPts val="0"/>
              </a:spcBef>
              <a:spcAft>
                <a:spcPts val="0"/>
              </a:spcAft>
              <a:buNone/>
            </a:pPr>
            <a:r>
              <a:rPr lang="en-US" sz="3000" b="1">
                <a:solidFill>
                  <a:srgbClr val="002F6C"/>
                </a:solidFill>
                <a:latin typeface="Montserrat"/>
                <a:ea typeface="Montserrat"/>
                <a:cs typeface="Montserrat"/>
                <a:sym typeface="Montserrat"/>
              </a:rPr>
              <a:t>Introduction to Digital Health </a:t>
            </a:r>
            <a:endParaRPr sz="3000" b="1">
              <a:solidFill>
                <a:srgbClr val="002F6C"/>
              </a:solidFill>
              <a:latin typeface="Montserrat"/>
              <a:ea typeface="Montserrat"/>
              <a:cs typeface="Montserrat"/>
              <a:sym typeface="Montserrat"/>
            </a:endParaRPr>
          </a:p>
        </p:txBody>
      </p:sp>
      <p:pic>
        <p:nvPicPr>
          <p:cNvPr id="533" name="Google Shape;533;p47"/>
          <p:cNvPicPr preferRelativeResize="0"/>
          <p:nvPr/>
        </p:nvPicPr>
        <p:blipFill>
          <a:blip r:embed="rId3">
            <a:alphaModFix/>
          </a:blip>
          <a:stretch>
            <a:fillRect/>
          </a:stretch>
        </p:blipFill>
        <p:spPr>
          <a:xfrm>
            <a:off x="5277200" y="1314451"/>
            <a:ext cx="6215113" cy="48026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6"/>
          <p:cNvSpPr txBox="1">
            <a:spLocks noGrp="1"/>
          </p:cNvSpPr>
          <p:nvPr>
            <p:ph type="sldNum" idx="12"/>
          </p:nvPr>
        </p:nvSpPr>
        <p:spPr>
          <a:xfrm>
            <a:off x="11416433" y="6580588"/>
            <a:ext cx="2898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5</a:t>
            </a:fld>
            <a:endParaRPr/>
          </a:p>
        </p:txBody>
      </p:sp>
      <p:pic>
        <p:nvPicPr>
          <p:cNvPr id="512" name="Google Shape;512;p46"/>
          <p:cNvPicPr preferRelativeResize="0"/>
          <p:nvPr/>
        </p:nvPicPr>
        <p:blipFill rotWithShape="1">
          <a:blip r:embed="rId3">
            <a:alphaModFix/>
          </a:blip>
          <a:srcRect/>
          <a:stretch/>
        </p:blipFill>
        <p:spPr>
          <a:xfrm>
            <a:off x="10368383" y="506682"/>
            <a:ext cx="312990" cy="349812"/>
          </a:xfrm>
          <a:prstGeom prst="rect">
            <a:avLst/>
          </a:prstGeom>
          <a:noFill/>
          <a:ln>
            <a:noFill/>
          </a:ln>
        </p:spPr>
      </p:pic>
      <p:pic>
        <p:nvPicPr>
          <p:cNvPr id="513" name="Google Shape;513;p46"/>
          <p:cNvPicPr preferRelativeResize="0"/>
          <p:nvPr/>
        </p:nvPicPr>
        <p:blipFill rotWithShape="1">
          <a:blip r:embed="rId4">
            <a:alphaModFix/>
          </a:blip>
          <a:srcRect/>
          <a:stretch/>
        </p:blipFill>
        <p:spPr>
          <a:xfrm>
            <a:off x="10783053" y="506682"/>
            <a:ext cx="1141493" cy="349812"/>
          </a:xfrm>
          <a:prstGeom prst="rect">
            <a:avLst/>
          </a:prstGeom>
          <a:noFill/>
          <a:ln>
            <a:noFill/>
          </a:ln>
        </p:spPr>
      </p:pic>
      <p:sp>
        <p:nvSpPr>
          <p:cNvPr id="514" name="Google Shape;514;p46"/>
          <p:cNvSpPr/>
          <p:nvPr/>
        </p:nvSpPr>
        <p:spPr>
          <a:xfrm>
            <a:off x="-202019" y="365832"/>
            <a:ext cx="786900" cy="398700"/>
          </a:xfrm>
          <a:prstGeom prst="rect">
            <a:avLst/>
          </a:prstGeom>
          <a:solidFill>
            <a:srgbClr val="123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cxnSp>
        <p:nvCxnSpPr>
          <p:cNvPr id="515" name="Google Shape;515;p46"/>
          <p:cNvCxnSpPr>
            <a:endCxn id="516" idx="0"/>
          </p:cNvCxnSpPr>
          <p:nvPr/>
        </p:nvCxnSpPr>
        <p:spPr>
          <a:xfrm>
            <a:off x="6075600" y="1834500"/>
            <a:ext cx="20400" cy="1365900"/>
          </a:xfrm>
          <a:prstGeom prst="straightConnector1">
            <a:avLst/>
          </a:prstGeom>
          <a:noFill/>
          <a:ln w="28575" cap="flat" cmpd="sng">
            <a:solidFill>
              <a:srgbClr val="D34817"/>
            </a:solidFill>
            <a:prstDash val="solid"/>
            <a:miter lim="800000"/>
            <a:headEnd type="none" w="sm" len="sm"/>
            <a:tailEnd type="none" w="sm" len="sm"/>
          </a:ln>
        </p:spPr>
      </p:cxnSp>
      <p:sp>
        <p:nvSpPr>
          <p:cNvPr id="516" name="Google Shape;516;p46"/>
          <p:cNvSpPr/>
          <p:nvPr/>
        </p:nvSpPr>
        <p:spPr>
          <a:xfrm>
            <a:off x="1518600" y="3200400"/>
            <a:ext cx="9154800" cy="2667000"/>
          </a:xfrm>
          <a:prstGeom prst="bracketPair">
            <a:avLst/>
          </a:prstGeom>
          <a:noFill/>
          <a:ln w="9525" cap="flat" cmpd="sng">
            <a:solidFill>
              <a:srgbClr val="D348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600"/>
              <a:buFont typeface="Arial"/>
              <a:buNone/>
            </a:pPr>
            <a:r>
              <a:rPr lang="en-US" sz="1900" b="0" i="0" u="none" strike="noStrike" cap="none" dirty="0">
                <a:solidFill>
                  <a:srgbClr val="000000"/>
                </a:solidFill>
                <a:latin typeface="Open Sans"/>
                <a:ea typeface="Open Sans"/>
                <a:cs typeface="Open Sans"/>
                <a:sym typeface="Open Sans"/>
              </a:rPr>
              <a:t>Digital health is the use of information and communications technologies (ICTs) by </a:t>
            </a:r>
            <a:r>
              <a:rPr lang="en-US" sz="1900" b="0" i="1" u="sng" strike="noStrike" cap="none" dirty="0">
                <a:solidFill>
                  <a:srgbClr val="000000"/>
                </a:solidFill>
                <a:latin typeface="Open Sans"/>
                <a:ea typeface="Open Sans"/>
                <a:cs typeface="Open Sans"/>
                <a:sym typeface="Open Sans"/>
              </a:rPr>
              <a:t>individuals</a:t>
            </a:r>
            <a:r>
              <a:rPr lang="en-US" sz="1900" b="0" i="0" u="none" strike="noStrike" cap="none" dirty="0">
                <a:solidFill>
                  <a:srgbClr val="000000"/>
                </a:solidFill>
                <a:latin typeface="Open Sans"/>
                <a:ea typeface="Open Sans"/>
                <a:cs typeface="Open Sans"/>
                <a:sym typeface="Open Sans"/>
              </a:rPr>
              <a:t>, </a:t>
            </a:r>
            <a:r>
              <a:rPr lang="en-US" sz="1900" b="0" i="1" u="sng" strike="noStrike" cap="none" dirty="0">
                <a:solidFill>
                  <a:srgbClr val="000000"/>
                </a:solidFill>
                <a:latin typeface="Open Sans"/>
                <a:ea typeface="Open Sans"/>
                <a:cs typeface="Open Sans"/>
                <a:sym typeface="Open Sans"/>
              </a:rPr>
              <a:t>health</a:t>
            </a:r>
            <a:r>
              <a:rPr lang="en-US" sz="1900" b="0" i="0" u="sng" strike="noStrike" cap="none" dirty="0">
                <a:solidFill>
                  <a:srgbClr val="000000"/>
                </a:solidFill>
                <a:latin typeface="Open Sans"/>
                <a:ea typeface="Open Sans"/>
                <a:cs typeface="Open Sans"/>
                <a:sym typeface="Open Sans"/>
              </a:rPr>
              <a:t> </a:t>
            </a:r>
            <a:r>
              <a:rPr lang="en-US" sz="1900" b="0" i="1" u="sng" strike="noStrike" cap="none" dirty="0">
                <a:solidFill>
                  <a:srgbClr val="000000"/>
                </a:solidFill>
                <a:latin typeface="Open Sans"/>
                <a:ea typeface="Open Sans"/>
                <a:cs typeface="Open Sans"/>
                <a:sym typeface="Open Sans"/>
              </a:rPr>
              <a:t>providers</a:t>
            </a:r>
            <a:r>
              <a:rPr lang="en-US" sz="1900" b="0" i="0" u="none" strike="noStrike" cap="none" dirty="0">
                <a:solidFill>
                  <a:srgbClr val="000000"/>
                </a:solidFill>
                <a:latin typeface="Open Sans"/>
                <a:ea typeface="Open Sans"/>
                <a:cs typeface="Open Sans"/>
                <a:sym typeface="Open Sans"/>
              </a:rPr>
              <a:t>, and </a:t>
            </a:r>
            <a:r>
              <a:rPr lang="en-US" sz="1900" b="0" i="1" u="sng" strike="noStrike" cap="none" dirty="0">
                <a:solidFill>
                  <a:srgbClr val="000000"/>
                </a:solidFill>
                <a:latin typeface="Open Sans"/>
                <a:ea typeface="Open Sans"/>
                <a:cs typeface="Open Sans"/>
                <a:sym typeface="Open Sans"/>
              </a:rPr>
              <a:t>health systems</a:t>
            </a:r>
            <a:r>
              <a:rPr lang="en-US" sz="1900" b="0" i="1" u="none" strike="noStrike" cap="none" dirty="0">
                <a:solidFill>
                  <a:srgbClr val="000000"/>
                </a:solidFill>
                <a:latin typeface="Open Sans"/>
                <a:ea typeface="Open Sans"/>
                <a:cs typeface="Open Sans"/>
                <a:sym typeface="Open Sans"/>
              </a:rPr>
              <a:t> </a:t>
            </a:r>
            <a:r>
              <a:rPr lang="en-US" sz="1900" b="0" i="0" u="none" strike="noStrike" cap="none" dirty="0">
                <a:solidFill>
                  <a:srgbClr val="000000"/>
                </a:solidFill>
                <a:latin typeface="Open Sans"/>
                <a:ea typeface="Open Sans"/>
                <a:cs typeface="Open Sans"/>
                <a:sym typeface="Open Sans"/>
              </a:rPr>
              <a:t>to improve health outcomes and strengthen health systems. This includes the effective use of technologies and the </a:t>
            </a:r>
            <a:r>
              <a:rPr lang="en-US" sz="1900" i="1" u="none" strike="noStrike" cap="none" dirty="0">
                <a:solidFill>
                  <a:srgbClr val="000000"/>
                </a:solidFill>
                <a:latin typeface="Open Sans"/>
                <a:ea typeface="Open Sans"/>
                <a:cs typeface="Open Sans"/>
                <a:sym typeface="Open Sans"/>
              </a:rPr>
              <a:t>data</a:t>
            </a:r>
            <a:r>
              <a:rPr lang="en-US" sz="1900" b="0" i="0" u="none" strike="noStrike" cap="none" dirty="0">
                <a:solidFill>
                  <a:srgbClr val="000000"/>
                </a:solidFill>
                <a:latin typeface="Open Sans"/>
                <a:ea typeface="Open Sans"/>
                <a:cs typeface="Open Sans"/>
                <a:sym typeface="Open Sans"/>
              </a:rPr>
              <a:t> they generate to enhance the </a:t>
            </a:r>
            <a:r>
              <a:rPr lang="en-US" sz="1900" b="1" i="1" u="none" strike="noStrike" cap="none" dirty="0">
                <a:solidFill>
                  <a:srgbClr val="000000"/>
                </a:solidFill>
                <a:latin typeface="Open Sans"/>
                <a:ea typeface="Open Sans"/>
                <a:cs typeface="Open Sans"/>
                <a:sym typeface="Open Sans"/>
              </a:rPr>
              <a:t>demand</a:t>
            </a:r>
            <a:r>
              <a:rPr lang="en-US" sz="1900" b="0" i="0" u="none" strike="noStrike" cap="none" dirty="0">
                <a:solidFill>
                  <a:srgbClr val="000000"/>
                </a:solidFill>
                <a:latin typeface="Open Sans"/>
                <a:ea typeface="Open Sans"/>
                <a:cs typeface="Open Sans"/>
                <a:sym typeface="Open Sans"/>
              </a:rPr>
              <a:t>, </a:t>
            </a:r>
            <a:r>
              <a:rPr lang="en-US" sz="1900" b="1" i="1" u="none" strike="noStrike" cap="none" dirty="0">
                <a:solidFill>
                  <a:srgbClr val="000000"/>
                </a:solidFill>
                <a:latin typeface="Open Sans"/>
                <a:ea typeface="Open Sans"/>
                <a:cs typeface="Open Sans"/>
                <a:sym typeface="Open Sans"/>
              </a:rPr>
              <a:t>access</a:t>
            </a:r>
            <a:r>
              <a:rPr lang="en-US" sz="1900" b="0" i="0" u="none" strike="noStrike" cap="none" dirty="0">
                <a:solidFill>
                  <a:srgbClr val="000000"/>
                </a:solidFill>
                <a:latin typeface="Open Sans"/>
                <a:ea typeface="Open Sans"/>
                <a:cs typeface="Open Sans"/>
                <a:sym typeface="Open Sans"/>
              </a:rPr>
              <a:t>, </a:t>
            </a:r>
            <a:r>
              <a:rPr lang="en-US" sz="1900" b="1" i="1" u="none" strike="noStrike" cap="none" dirty="0">
                <a:solidFill>
                  <a:srgbClr val="000000"/>
                </a:solidFill>
                <a:latin typeface="Open Sans"/>
                <a:ea typeface="Open Sans"/>
                <a:cs typeface="Open Sans"/>
                <a:sym typeface="Open Sans"/>
              </a:rPr>
              <a:t>coverage</a:t>
            </a:r>
            <a:r>
              <a:rPr lang="en-US" sz="1900" b="0" i="0" u="none" strike="noStrike" cap="none" dirty="0">
                <a:solidFill>
                  <a:srgbClr val="000000"/>
                </a:solidFill>
                <a:latin typeface="Open Sans"/>
                <a:ea typeface="Open Sans"/>
                <a:cs typeface="Open Sans"/>
                <a:sym typeface="Open Sans"/>
              </a:rPr>
              <a:t>, </a:t>
            </a:r>
            <a:r>
              <a:rPr lang="en-US" sz="1900" b="1" i="1" u="none" strike="noStrike" cap="none" dirty="0">
                <a:solidFill>
                  <a:srgbClr val="000000"/>
                </a:solidFill>
                <a:latin typeface="Open Sans"/>
                <a:ea typeface="Open Sans"/>
                <a:cs typeface="Open Sans"/>
                <a:sym typeface="Open Sans"/>
              </a:rPr>
              <a:t>delivery</a:t>
            </a:r>
            <a:r>
              <a:rPr lang="en-US" sz="1900" b="0" i="0" u="none" strike="noStrike" cap="none" dirty="0">
                <a:solidFill>
                  <a:srgbClr val="000000"/>
                </a:solidFill>
                <a:latin typeface="Open Sans"/>
                <a:ea typeface="Open Sans"/>
                <a:cs typeface="Open Sans"/>
                <a:sym typeface="Open Sans"/>
              </a:rPr>
              <a:t>, </a:t>
            </a:r>
            <a:r>
              <a:rPr lang="en-US" sz="1900" b="1" i="1" u="none" strike="noStrike" cap="none" dirty="0">
                <a:solidFill>
                  <a:srgbClr val="000000"/>
                </a:solidFill>
                <a:latin typeface="Open Sans"/>
                <a:ea typeface="Open Sans"/>
                <a:cs typeface="Open Sans"/>
                <a:sym typeface="Open Sans"/>
              </a:rPr>
              <a:t>quality</a:t>
            </a:r>
            <a:r>
              <a:rPr lang="en-US" sz="1900" b="0" i="0" u="none" strike="noStrike" cap="none" dirty="0">
                <a:solidFill>
                  <a:srgbClr val="000000"/>
                </a:solidFill>
                <a:latin typeface="Open Sans"/>
                <a:ea typeface="Open Sans"/>
                <a:cs typeface="Open Sans"/>
                <a:sym typeface="Open Sans"/>
              </a:rPr>
              <a:t>, and </a:t>
            </a:r>
            <a:r>
              <a:rPr lang="en-US" sz="1900" b="1" i="1" u="none" strike="noStrike" cap="none" dirty="0">
                <a:solidFill>
                  <a:srgbClr val="000000"/>
                </a:solidFill>
                <a:latin typeface="Open Sans"/>
                <a:ea typeface="Open Sans"/>
                <a:cs typeface="Open Sans"/>
                <a:sym typeface="Open Sans"/>
              </a:rPr>
              <a:t>affordability</a:t>
            </a:r>
            <a:r>
              <a:rPr lang="en-US" sz="1900" b="0" i="0" u="none" strike="noStrike" cap="none" dirty="0">
                <a:solidFill>
                  <a:srgbClr val="000000"/>
                </a:solidFill>
                <a:latin typeface="Open Sans"/>
                <a:ea typeface="Open Sans"/>
                <a:cs typeface="Open Sans"/>
                <a:sym typeface="Open Sans"/>
              </a:rPr>
              <a:t> of health information and </a:t>
            </a:r>
            <a:br>
              <a:rPr lang="en-US" sz="1900" b="0" i="0" u="none" strike="noStrike" cap="none" dirty="0">
                <a:solidFill>
                  <a:srgbClr val="000000"/>
                </a:solidFill>
                <a:latin typeface="Open Sans"/>
                <a:ea typeface="Open Sans"/>
                <a:cs typeface="Open Sans"/>
                <a:sym typeface="Open Sans"/>
              </a:rPr>
            </a:br>
            <a:r>
              <a:rPr lang="en-US" sz="1900" b="0" i="0" u="none" strike="noStrike" cap="none" dirty="0">
                <a:solidFill>
                  <a:srgbClr val="000000"/>
                </a:solidFill>
                <a:latin typeface="Open Sans"/>
                <a:ea typeface="Open Sans"/>
                <a:cs typeface="Open Sans"/>
                <a:sym typeface="Open Sans"/>
              </a:rPr>
              <a:t>service delivery for all</a:t>
            </a:r>
            <a:r>
              <a:rPr lang="en-US" sz="1900" b="0" i="0" u="none" strike="noStrike" cap="none" dirty="0">
                <a:solidFill>
                  <a:srgbClr val="222222"/>
                </a:solidFill>
                <a:highlight>
                  <a:srgbClr val="FFFFFF"/>
                </a:highlight>
                <a:latin typeface="Open Sans"/>
                <a:ea typeface="Open Sans"/>
                <a:cs typeface="Open Sans"/>
                <a:sym typeface="Open Sans"/>
              </a:rPr>
              <a:t>.</a:t>
            </a:r>
            <a:endParaRPr sz="1900" b="0" i="0" u="none" strike="noStrike" cap="none" dirty="0">
              <a:solidFill>
                <a:srgbClr val="000000"/>
              </a:solidFill>
              <a:latin typeface="Open Sans"/>
              <a:ea typeface="Open Sans"/>
              <a:cs typeface="Open Sans"/>
              <a:sym typeface="Open Sans"/>
            </a:endParaRPr>
          </a:p>
        </p:txBody>
      </p:sp>
      <p:sp>
        <p:nvSpPr>
          <p:cNvPr id="517" name="Google Shape;517;p46"/>
          <p:cNvSpPr txBox="1">
            <a:spLocks noGrp="1"/>
          </p:cNvSpPr>
          <p:nvPr>
            <p:ph type="ftr" idx="11"/>
          </p:nvPr>
        </p:nvSpPr>
        <p:spPr>
          <a:xfrm>
            <a:off x="520117" y="6506713"/>
            <a:ext cx="22647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1100">
                <a:solidFill>
                  <a:srgbClr val="FFFFFF"/>
                </a:solidFill>
              </a:rPr>
              <a:t>|  Section 2: Defining Digital Health </a:t>
            </a:r>
            <a:endParaRPr sz="1100">
              <a:solidFill>
                <a:srgbClr val="FFFFFF"/>
              </a:solidFill>
            </a:endParaRPr>
          </a:p>
        </p:txBody>
      </p:sp>
      <p:sp>
        <p:nvSpPr>
          <p:cNvPr id="518" name="Google Shape;518;p46"/>
          <p:cNvSpPr/>
          <p:nvPr/>
        </p:nvSpPr>
        <p:spPr>
          <a:xfrm>
            <a:off x="1610192" y="1691390"/>
            <a:ext cx="8966700" cy="1139400"/>
          </a:xfrm>
          <a:prstGeom prst="rect">
            <a:avLst/>
          </a:prstGeom>
          <a:solidFill>
            <a:srgbClr val="123E85"/>
          </a:solidFill>
          <a:ln w="12700" cap="flat" cmpd="sng">
            <a:solidFill>
              <a:srgbClr val="0071A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7200"/>
              <a:buFont typeface="Arial"/>
              <a:buNone/>
            </a:pPr>
            <a:r>
              <a:rPr lang="en-US" sz="4500">
                <a:solidFill>
                  <a:schemeClr val="lt1"/>
                </a:solidFill>
                <a:latin typeface="Montserrat Light"/>
                <a:ea typeface="Montserrat Light"/>
                <a:cs typeface="Montserrat Light"/>
                <a:sym typeface="Montserrat Light"/>
              </a:rPr>
              <a:t>Digital Health</a:t>
            </a:r>
            <a:endParaRPr sz="6000">
              <a:solidFill>
                <a:srgbClr val="FFFFFF"/>
              </a:solidFill>
              <a:latin typeface="Montserrat Light"/>
              <a:ea typeface="Montserrat Light"/>
              <a:cs typeface="Montserrat Light"/>
              <a:sym typeface="Montserrat Light"/>
            </a:endParaRPr>
          </a:p>
        </p:txBody>
      </p:sp>
      <p:sp>
        <p:nvSpPr>
          <p:cNvPr id="519" name="Google Shape;519;p46"/>
          <p:cNvSpPr txBox="1"/>
          <p:nvPr/>
        </p:nvSpPr>
        <p:spPr>
          <a:xfrm>
            <a:off x="709085" y="883203"/>
            <a:ext cx="8160000" cy="288900"/>
          </a:xfrm>
          <a:prstGeom prst="rect">
            <a:avLst/>
          </a:prstGeom>
          <a:noFill/>
          <a:ln>
            <a:noFill/>
          </a:ln>
        </p:spPr>
        <p:txBody>
          <a:bodyPr spcFirstLastPara="1" wrap="square" lIns="18000" tIns="0" rIns="18000" bIns="0" anchor="ctr" anchorCtr="0">
            <a:noAutofit/>
          </a:bodyPr>
          <a:lstStyle/>
          <a:p>
            <a:pPr marL="0" lvl="0" indent="0" algn="l" rtl="0">
              <a:lnSpc>
                <a:spcPct val="110000"/>
              </a:lnSpc>
              <a:spcBef>
                <a:spcPts val="0"/>
              </a:spcBef>
              <a:spcAft>
                <a:spcPts val="0"/>
              </a:spcAft>
              <a:buNone/>
            </a:pPr>
            <a:r>
              <a:rPr lang="en-US" sz="2400" b="1" dirty="0">
                <a:solidFill>
                  <a:srgbClr val="002F6C"/>
                </a:solidFill>
                <a:latin typeface="Open Sans"/>
                <a:ea typeface="Open Sans"/>
                <a:cs typeface="Open Sans"/>
                <a:sym typeface="Open Sans"/>
              </a:rPr>
              <a:t>What is digital health?</a:t>
            </a:r>
            <a:endParaRPr sz="2400" dirty="0">
              <a:solidFill>
                <a:srgbClr val="002F6C"/>
              </a:solidFill>
              <a:latin typeface="Open Sans"/>
              <a:ea typeface="Open Sans"/>
              <a:cs typeface="Open Sans"/>
              <a:sym typeface="Open Sans"/>
            </a:endParaRPr>
          </a:p>
        </p:txBody>
      </p:sp>
      <p:sp>
        <p:nvSpPr>
          <p:cNvPr id="520" name="Google Shape;520;p46"/>
          <p:cNvSpPr txBox="1"/>
          <p:nvPr/>
        </p:nvSpPr>
        <p:spPr>
          <a:xfrm>
            <a:off x="708598" y="55199"/>
            <a:ext cx="9078600" cy="720000"/>
          </a:xfrm>
          <a:prstGeom prst="rect">
            <a:avLst/>
          </a:prstGeom>
          <a:noFill/>
          <a:ln>
            <a:noFill/>
          </a:ln>
        </p:spPr>
        <p:txBody>
          <a:bodyPr spcFirstLastPara="1" wrap="square" lIns="18000" tIns="0" rIns="360000" bIns="0" anchor="b" anchorCtr="0">
            <a:noAutofit/>
          </a:bodyPr>
          <a:lstStyle/>
          <a:p>
            <a:pPr marL="285750" lvl="0" indent="-285750" algn="l" rtl="0">
              <a:lnSpc>
                <a:spcPct val="90000"/>
              </a:lnSpc>
              <a:spcBef>
                <a:spcPts val="0"/>
              </a:spcBef>
              <a:spcAft>
                <a:spcPts val="0"/>
              </a:spcAft>
              <a:buNone/>
            </a:pPr>
            <a:r>
              <a:rPr lang="en-US" sz="3000" b="1" dirty="0">
                <a:solidFill>
                  <a:srgbClr val="002F6C"/>
                </a:solidFill>
                <a:latin typeface="Montserrat"/>
                <a:ea typeface="Montserrat"/>
                <a:cs typeface="Montserrat"/>
                <a:sym typeface="Montserrat"/>
              </a:rPr>
              <a:t>Introduction to Digital Health </a:t>
            </a:r>
            <a:endParaRPr sz="3000" b="1" dirty="0">
              <a:solidFill>
                <a:srgbClr val="002F6C"/>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48"/>
          <p:cNvSpPr txBox="1">
            <a:spLocks noGrp="1"/>
          </p:cNvSpPr>
          <p:nvPr>
            <p:ph type="sldNum" idx="12"/>
          </p:nvPr>
        </p:nvSpPr>
        <p:spPr>
          <a:xfrm>
            <a:off x="11416433" y="6580588"/>
            <a:ext cx="2898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6</a:t>
            </a:fld>
            <a:endParaRPr/>
          </a:p>
        </p:txBody>
      </p:sp>
      <p:sp>
        <p:nvSpPr>
          <p:cNvPr id="539" name="Google Shape;539;p48"/>
          <p:cNvSpPr txBox="1"/>
          <p:nvPr/>
        </p:nvSpPr>
        <p:spPr>
          <a:xfrm>
            <a:off x="784800" y="1384175"/>
            <a:ext cx="8002200" cy="1841400"/>
          </a:xfrm>
          <a:prstGeom prst="rect">
            <a:avLst/>
          </a:prstGeom>
          <a:noFill/>
          <a:ln>
            <a:noFill/>
          </a:ln>
        </p:spPr>
        <p:txBody>
          <a:bodyPr spcFirstLastPara="1" wrap="square" lIns="18000" tIns="0" rIns="18000" bIns="0" anchor="t" anchorCtr="0">
            <a:noAutofit/>
          </a:bodyPr>
          <a:lstStyle/>
          <a:p>
            <a:pPr marL="285750" lvl="0" indent="-285750" algn="l" rtl="0">
              <a:lnSpc>
                <a:spcPct val="110000"/>
              </a:lnSpc>
              <a:spcBef>
                <a:spcPts val="0"/>
              </a:spcBef>
              <a:spcAft>
                <a:spcPts val="0"/>
              </a:spcAft>
              <a:buSzPts val="1440"/>
              <a:buChar char="•"/>
            </a:pPr>
            <a:r>
              <a:rPr lang="en-US" sz="1800" dirty="0">
                <a:latin typeface="Open Sans"/>
                <a:ea typeface="Open Sans"/>
                <a:cs typeface="Open Sans"/>
                <a:sym typeface="Open Sans"/>
              </a:rPr>
              <a:t>When scaled up, digital health can be a strategic tool for </a:t>
            </a:r>
            <a:r>
              <a:rPr lang="en-US" sz="1800" b="1" dirty="0">
                <a:latin typeface="Open Sans"/>
                <a:ea typeface="Open Sans"/>
                <a:cs typeface="Open Sans"/>
                <a:sym typeface="Open Sans"/>
              </a:rPr>
              <a:t>improving access</a:t>
            </a:r>
            <a:r>
              <a:rPr lang="en-US" sz="1800" dirty="0">
                <a:latin typeface="Open Sans"/>
                <a:ea typeface="Open Sans"/>
                <a:cs typeface="Open Sans"/>
                <a:sym typeface="Open Sans"/>
              </a:rPr>
              <a:t>, </a:t>
            </a:r>
            <a:r>
              <a:rPr lang="en-US" sz="1800" b="1" dirty="0">
                <a:latin typeface="Open Sans"/>
                <a:ea typeface="Open Sans"/>
                <a:cs typeface="Open Sans"/>
                <a:sym typeface="Open Sans"/>
              </a:rPr>
              <a:t>expanding coverage for UHC</a:t>
            </a:r>
            <a:r>
              <a:rPr lang="en-US" sz="1800" dirty="0">
                <a:latin typeface="Open Sans"/>
                <a:ea typeface="Open Sans"/>
                <a:cs typeface="Open Sans"/>
                <a:sym typeface="Open Sans"/>
              </a:rPr>
              <a:t>, and </a:t>
            </a:r>
            <a:r>
              <a:rPr lang="en-US" sz="1800" b="1" dirty="0">
                <a:latin typeface="Open Sans"/>
                <a:ea typeface="Open Sans"/>
                <a:cs typeface="Open Sans"/>
                <a:sym typeface="Open Sans"/>
              </a:rPr>
              <a:t>increasing the financial efficiency of health care systems etc</a:t>
            </a:r>
            <a:r>
              <a:rPr lang="en-US" sz="1800" dirty="0">
                <a:latin typeface="Open Sans"/>
                <a:ea typeface="Open Sans"/>
                <a:cs typeface="Open Sans"/>
                <a:sym typeface="Open Sans"/>
              </a:rPr>
              <a:t>. </a:t>
            </a:r>
            <a:endParaRPr sz="1800" dirty="0">
              <a:latin typeface="Open Sans"/>
              <a:ea typeface="Open Sans"/>
              <a:cs typeface="Open Sans"/>
              <a:sym typeface="Open Sans"/>
            </a:endParaRPr>
          </a:p>
        </p:txBody>
      </p:sp>
      <p:sp>
        <p:nvSpPr>
          <p:cNvPr id="540" name="Google Shape;540;p48"/>
          <p:cNvSpPr/>
          <p:nvPr/>
        </p:nvSpPr>
        <p:spPr>
          <a:xfrm>
            <a:off x="1450481" y="2584663"/>
            <a:ext cx="1559700" cy="1559700"/>
          </a:xfrm>
          <a:prstGeom prst="ellipse">
            <a:avLst/>
          </a:prstGeom>
          <a:solidFill>
            <a:srgbClr val="4386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41" name="Google Shape;541;p48"/>
          <p:cNvSpPr/>
          <p:nvPr/>
        </p:nvSpPr>
        <p:spPr>
          <a:xfrm flipH="1">
            <a:off x="2369201" y="2584675"/>
            <a:ext cx="3626700" cy="1559700"/>
          </a:xfrm>
          <a:prstGeom prst="homePlate">
            <a:avLst>
              <a:gd name="adj" fmla="val 50000"/>
            </a:avLst>
          </a:prstGeom>
          <a:solidFill>
            <a:srgbClr val="123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42" name="Google Shape;542;p48"/>
          <p:cNvSpPr txBox="1"/>
          <p:nvPr/>
        </p:nvSpPr>
        <p:spPr>
          <a:xfrm>
            <a:off x="763098" y="44514"/>
            <a:ext cx="9121200" cy="720000"/>
          </a:xfrm>
          <a:prstGeom prst="rect">
            <a:avLst/>
          </a:prstGeom>
          <a:noFill/>
          <a:ln>
            <a:noFill/>
          </a:ln>
        </p:spPr>
        <p:txBody>
          <a:bodyPr spcFirstLastPara="1" wrap="square" lIns="18000" tIns="0" rIns="360000" bIns="0" anchor="b" anchorCtr="0">
            <a:noAutofit/>
          </a:bodyPr>
          <a:lstStyle/>
          <a:p>
            <a:pPr marL="0" lvl="0" indent="0" algn="l" rtl="0">
              <a:lnSpc>
                <a:spcPct val="90000"/>
              </a:lnSpc>
              <a:spcBef>
                <a:spcPts val="0"/>
              </a:spcBef>
              <a:spcAft>
                <a:spcPts val="0"/>
              </a:spcAft>
              <a:buNone/>
            </a:pPr>
            <a:r>
              <a:rPr lang="en-US" sz="3000" b="1">
                <a:solidFill>
                  <a:srgbClr val="002F6C"/>
                </a:solidFill>
                <a:latin typeface="Montserrat"/>
                <a:ea typeface="Montserrat"/>
                <a:cs typeface="Montserrat"/>
                <a:sym typeface="Montserrat"/>
              </a:rPr>
              <a:t>The benefits of digital health </a:t>
            </a:r>
            <a:endParaRPr sz="3000" b="1">
              <a:solidFill>
                <a:srgbClr val="002F6C"/>
              </a:solidFill>
              <a:latin typeface="Montserrat"/>
              <a:ea typeface="Montserrat"/>
              <a:cs typeface="Montserrat"/>
              <a:sym typeface="Montserrat"/>
            </a:endParaRPr>
          </a:p>
        </p:txBody>
      </p:sp>
      <p:sp>
        <p:nvSpPr>
          <p:cNvPr id="543" name="Google Shape;543;p48"/>
          <p:cNvSpPr/>
          <p:nvPr/>
        </p:nvSpPr>
        <p:spPr>
          <a:xfrm>
            <a:off x="1809537" y="2943718"/>
            <a:ext cx="841500" cy="8415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44" name="Google Shape;544;p48"/>
          <p:cNvSpPr txBox="1"/>
          <p:nvPr/>
        </p:nvSpPr>
        <p:spPr>
          <a:xfrm>
            <a:off x="3252320" y="3202678"/>
            <a:ext cx="1884600" cy="271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Open Sans"/>
                <a:ea typeface="Open Sans"/>
                <a:cs typeface="Open Sans"/>
                <a:sym typeface="Open Sans"/>
              </a:rPr>
              <a:t>IMPROVING</a:t>
            </a:r>
            <a:endParaRPr sz="2000"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Open Sans"/>
                <a:ea typeface="Open Sans"/>
                <a:cs typeface="Open Sans"/>
                <a:sym typeface="Open Sans"/>
              </a:rPr>
              <a:t>ACCESS</a:t>
            </a:r>
            <a:endParaRPr sz="2000" b="1" i="0" u="none" strike="noStrike" cap="none">
              <a:solidFill>
                <a:srgbClr val="FFFFFF"/>
              </a:solidFill>
              <a:latin typeface="Open Sans"/>
              <a:ea typeface="Open Sans"/>
              <a:cs typeface="Open Sans"/>
              <a:sym typeface="Open Sans"/>
            </a:endParaRPr>
          </a:p>
        </p:txBody>
      </p:sp>
      <p:sp>
        <p:nvSpPr>
          <p:cNvPr id="545" name="Google Shape;545;p48"/>
          <p:cNvSpPr/>
          <p:nvPr/>
        </p:nvSpPr>
        <p:spPr>
          <a:xfrm>
            <a:off x="1450489" y="4466238"/>
            <a:ext cx="1559700" cy="1559700"/>
          </a:xfrm>
          <a:prstGeom prst="ellipse">
            <a:avLst/>
          </a:prstGeom>
          <a:solidFill>
            <a:srgbClr val="4386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46" name="Google Shape;546;p48"/>
          <p:cNvSpPr/>
          <p:nvPr/>
        </p:nvSpPr>
        <p:spPr>
          <a:xfrm flipH="1">
            <a:off x="2230224" y="4466250"/>
            <a:ext cx="3626700" cy="1559700"/>
          </a:xfrm>
          <a:prstGeom prst="homePlate">
            <a:avLst>
              <a:gd name="adj" fmla="val 50000"/>
            </a:avLst>
          </a:prstGeom>
          <a:solidFill>
            <a:srgbClr val="123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47" name="Google Shape;547;p48"/>
          <p:cNvSpPr/>
          <p:nvPr/>
        </p:nvSpPr>
        <p:spPr>
          <a:xfrm>
            <a:off x="1809545" y="4825293"/>
            <a:ext cx="841500" cy="8415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48" name="Google Shape;548;p48"/>
          <p:cNvSpPr txBox="1"/>
          <p:nvPr/>
        </p:nvSpPr>
        <p:spPr>
          <a:xfrm>
            <a:off x="2995450" y="5062725"/>
            <a:ext cx="2705400" cy="307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Open Sans"/>
                <a:ea typeface="Open Sans"/>
                <a:cs typeface="Open Sans"/>
                <a:sym typeface="Open Sans"/>
              </a:rPr>
              <a:t>INCREASING FINANCIAL EFFICIENCY OF HEALTH CARE SYSTEMS</a:t>
            </a:r>
            <a:endParaRPr sz="1400" b="0" i="0" u="none" strike="noStrike" cap="none">
              <a:solidFill>
                <a:srgbClr val="000000"/>
              </a:solidFill>
              <a:latin typeface="Open Sans"/>
              <a:ea typeface="Open Sans"/>
              <a:cs typeface="Open Sans"/>
              <a:sym typeface="Open Sans"/>
            </a:endParaRPr>
          </a:p>
        </p:txBody>
      </p:sp>
      <p:sp>
        <p:nvSpPr>
          <p:cNvPr id="549" name="Google Shape;549;p48"/>
          <p:cNvSpPr/>
          <p:nvPr/>
        </p:nvSpPr>
        <p:spPr>
          <a:xfrm>
            <a:off x="6335073" y="2584638"/>
            <a:ext cx="1559700" cy="1559700"/>
          </a:xfrm>
          <a:prstGeom prst="ellipse">
            <a:avLst/>
          </a:prstGeom>
          <a:solidFill>
            <a:srgbClr val="4386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50" name="Google Shape;550;p48"/>
          <p:cNvSpPr/>
          <p:nvPr/>
        </p:nvSpPr>
        <p:spPr>
          <a:xfrm flipH="1">
            <a:off x="7114827" y="2584650"/>
            <a:ext cx="3626700" cy="1559700"/>
          </a:xfrm>
          <a:prstGeom prst="homePlate">
            <a:avLst>
              <a:gd name="adj" fmla="val 50000"/>
            </a:avLst>
          </a:prstGeom>
          <a:solidFill>
            <a:srgbClr val="123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51" name="Google Shape;551;p48"/>
          <p:cNvSpPr/>
          <p:nvPr/>
        </p:nvSpPr>
        <p:spPr>
          <a:xfrm>
            <a:off x="6694127" y="2943693"/>
            <a:ext cx="841500" cy="8415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52" name="Google Shape;552;p48"/>
          <p:cNvSpPr txBox="1"/>
          <p:nvPr/>
        </p:nvSpPr>
        <p:spPr>
          <a:xfrm>
            <a:off x="8136911" y="3181131"/>
            <a:ext cx="1884600" cy="307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Open Sans"/>
                <a:ea typeface="Open Sans"/>
                <a:cs typeface="Open Sans"/>
                <a:sym typeface="Open Sans"/>
              </a:rPr>
              <a:t>EXPANDING COVERAGE FOR UHC</a:t>
            </a:r>
            <a:endParaRPr sz="1400" b="0" i="0" u="none" strike="noStrike" cap="none">
              <a:solidFill>
                <a:srgbClr val="000000"/>
              </a:solidFill>
              <a:latin typeface="Open Sans"/>
              <a:ea typeface="Open Sans"/>
              <a:cs typeface="Open Sans"/>
              <a:sym typeface="Open Sans"/>
            </a:endParaRPr>
          </a:p>
        </p:txBody>
      </p:sp>
      <p:sp>
        <p:nvSpPr>
          <p:cNvPr id="553" name="Google Shape;553;p48"/>
          <p:cNvSpPr/>
          <p:nvPr/>
        </p:nvSpPr>
        <p:spPr>
          <a:xfrm>
            <a:off x="2091397" y="3225579"/>
            <a:ext cx="277813" cy="277813"/>
          </a:xfrm>
          <a:custGeom>
            <a:avLst/>
            <a:gdLst/>
            <a:ahLst/>
            <a:cxnLst/>
            <a:rect l="l" t="t" r="r" b="b"/>
            <a:pathLst>
              <a:path w="873" h="873" extrusionOk="0">
                <a:moveTo>
                  <a:pt x="843" y="843"/>
                </a:moveTo>
                <a:lnTo>
                  <a:pt x="692" y="843"/>
                </a:lnTo>
                <a:lnTo>
                  <a:pt x="692" y="693"/>
                </a:lnTo>
                <a:lnTo>
                  <a:pt x="752" y="693"/>
                </a:lnTo>
                <a:lnTo>
                  <a:pt x="782" y="693"/>
                </a:lnTo>
                <a:lnTo>
                  <a:pt x="843" y="693"/>
                </a:lnTo>
                <a:lnTo>
                  <a:pt x="843" y="843"/>
                </a:lnTo>
                <a:close/>
                <a:moveTo>
                  <a:pt x="511" y="693"/>
                </a:moveTo>
                <a:lnTo>
                  <a:pt x="511" y="843"/>
                </a:lnTo>
                <a:lnTo>
                  <a:pt x="361" y="843"/>
                </a:lnTo>
                <a:lnTo>
                  <a:pt x="361" y="693"/>
                </a:lnTo>
                <a:lnTo>
                  <a:pt x="421" y="693"/>
                </a:lnTo>
                <a:lnTo>
                  <a:pt x="451" y="693"/>
                </a:lnTo>
                <a:lnTo>
                  <a:pt x="511" y="693"/>
                </a:lnTo>
                <a:close/>
                <a:moveTo>
                  <a:pt x="180" y="693"/>
                </a:moveTo>
                <a:lnTo>
                  <a:pt x="180" y="843"/>
                </a:lnTo>
                <a:lnTo>
                  <a:pt x="30" y="843"/>
                </a:lnTo>
                <a:lnTo>
                  <a:pt x="30" y="693"/>
                </a:lnTo>
                <a:lnTo>
                  <a:pt x="90" y="693"/>
                </a:lnTo>
                <a:lnTo>
                  <a:pt x="120" y="693"/>
                </a:lnTo>
                <a:lnTo>
                  <a:pt x="180" y="693"/>
                </a:lnTo>
                <a:close/>
                <a:moveTo>
                  <a:pt x="180" y="151"/>
                </a:moveTo>
                <a:lnTo>
                  <a:pt x="180" y="30"/>
                </a:lnTo>
                <a:lnTo>
                  <a:pt x="692" y="30"/>
                </a:lnTo>
                <a:lnTo>
                  <a:pt x="692" y="151"/>
                </a:lnTo>
                <a:lnTo>
                  <a:pt x="451" y="151"/>
                </a:lnTo>
                <a:lnTo>
                  <a:pt x="421" y="151"/>
                </a:lnTo>
                <a:lnTo>
                  <a:pt x="180" y="151"/>
                </a:lnTo>
                <a:close/>
                <a:moveTo>
                  <a:pt x="858" y="663"/>
                </a:moveTo>
                <a:lnTo>
                  <a:pt x="782" y="663"/>
                </a:lnTo>
                <a:lnTo>
                  <a:pt x="782" y="437"/>
                </a:lnTo>
                <a:lnTo>
                  <a:pt x="782" y="435"/>
                </a:lnTo>
                <a:lnTo>
                  <a:pt x="781" y="431"/>
                </a:lnTo>
                <a:lnTo>
                  <a:pt x="779" y="429"/>
                </a:lnTo>
                <a:lnTo>
                  <a:pt x="778" y="427"/>
                </a:lnTo>
                <a:lnTo>
                  <a:pt x="776" y="425"/>
                </a:lnTo>
                <a:lnTo>
                  <a:pt x="773" y="424"/>
                </a:lnTo>
                <a:lnTo>
                  <a:pt x="771" y="423"/>
                </a:lnTo>
                <a:lnTo>
                  <a:pt x="767" y="422"/>
                </a:lnTo>
                <a:lnTo>
                  <a:pt x="451" y="422"/>
                </a:lnTo>
                <a:lnTo>
                  <a:pt x="451" y="181"/>
                </a:lnTo>
                <a:lnTo>
                  <a:pt x="707" y="181"/>
                </a:lnTo>
                <a:lnTo>
                  <a:pt x="711" y="181"/>
                </a:lnTo>
                <a:lnTo>
                  <a:pt x="713" y="180"/>
                </a:lnTo>
                <a:lnTo>
                  <a:pt x="716" y="178"/>
                </a:lnTo>
                <a:lnTo>
                  <a:pt x="718" y="177"/>
                </a:lnTo>
                <a:lnTo>
                  <a:pt x="719" y="175"/>
                </a:lnTo>
                <a:lnTo>
                  <a:pt x="721" y="172"/>
                </a:lnTo>
                <a:lnTo>
                  <a:pt x="721" y="170"/>
                </a:lnTo>
                <a:lnTo>
                  <a:pt x="722" y="166"/>
                </a:lnTo>
                <a:lnTo>
                  <a:pt x="722" y="15"/>
                </a:lnTo>
                <a:lnTo>
                  <a:pt x="721" y="13"/>
                </a:lnTo>
                <a:lnTo>
                  <a:pt x="721" y="10"/>
                </a:lnTo>
                <a:lnTo>
                  <a:pt x="719" y="8"/>
                </a:lnTo>
                <a:lnTo>
                  <a:pt x="718" y="6"/>
                </a:lnTo>
                <a:lnTo>
                  <a:pt x="716" y="3"/>
                </a:lnTo>
                <a:lnTo>
                  <a:pt x="713" y="2"/>
                </a:lnTo>
                <a:lnTo>
                  <a:pt x="711" y="1"/>
                </a:lnTo>
                <a:lnTo>
                  <a:pt x="707" y="0"/>
                </a:lnTo>
                <a:lnTo>
                  <a:pt x="165" y="0"/>
                </a:lnTo>
                <a:lnTo>
                  <a:pt x="163" y="1"/>
                </a:lnTo>
                <a:lnTo>
                  <a:pt x="159" y="2"/>
                </a:lnTo>
                <a:lnTo>
                  <a:pt x="157" y="3"/>
                </a:lnTo>
                <a:lnTo>
                  <a:pt x="155" y="6"/>
                </a:lnTo>
                <a:lnTo>
                  <a:pt x="153" y="8"/>
                </a:lnTo>
                <a:lnTo>
                  <a:pt x="152" y="10"/>
                </a:lnTo>
                <a:lnTo>
                  <a:pt x="151" y="13"/>
                </a:lnTo>
                <a:lnTo>
                  <a:pt x="150" y="15"/>
                </a:lnTo>
                <a:lnTo>
                  <a:pt x="150" y="166"/>
                </a:lnTo>
                <a:lnTo>
                  <a:pt x="151" y="170"/>
                </a:lnTo>
                <a:lnTo>
                  <a:pt x="152" y="172"/>
                </a:lnTo>
                <a:lnTo>
                  <a:pt x="153" y="175"/>
                </a:lnTo>
                <a:lnTo>
                  <a:pt x="155" y="177"/>
                </a:lnTo>
                <a:lnTo>
                  <a:pt x="157" y="178"/>
                </a:lnTo>
                <a:lnTo>
                  <a:pt x="159" y="180"/>
                </a:lnTo>
                <a:lnTo>
                  <a:pt x="163" y="181"/>
                </a:lnTo>
                <a:lnTo>
                  <a:pt x="165" y="181"/>
                </a:lnTo>
                <a:lnTo>
                  <a:pt x="421" y="181"/>
                </a:lnTo>
                <a:lnTo>
                  <a:pt x="421" y="422"/>
                </a:lnTo>
                <a:lnTo>
                  <a:pt x="105" y="422"/>
                </a:lnTo>
                <a:lnTo>
                  <a:pt x="101" y="423"/>
                </a:lnTo>
                <a:lnTo>
                  <a:pt x="99" y="424"/>
                </a:lnTo>
                <a:lnTo>
                  <a:pt x="96" y="425"/>
                </a:lnTo>
                <a:lnTo>
                  <a:pt x="94" y="427"/>
                </a:lnTo>
                <a:lnTo>
                  <a:pt x="93" y="429"/>
                </a:lnTo>
                <a:lnTo>
                  <a:pt x="91" y="431"/>
                </a:lnTo>
                <a:lnTo>
                  <a:pt x="91" y="435"/>
                </a:lnTo>
                <a:lnTo>
                  <a:pt x="90" y="437"/>
                </a:lnTo>
                <a:lnTo>
                  <a:pt x="90" y="663"/>
                </a:lnTo>
                <a:lnTo>
                  <a:pt x="15" y="663"/>
                </a:lnTo>
                <a:lnTo>
                  <a:pt x="11" y="663"/>
                </a:lnTo>
                <a:lnTo>
                  <a:pt x="9" y="664"/>
                </a:lnTo>
                <a:lnTo>
                  <a:pt x="6" y="665"/>
                </a:lnTo>
                <a:lnTo>
                  <a:pt x="4" y="667"/>
                </a:lnTo>
                <a:lnTo>
                  <a:pt x="2" y="669"/>
                </a:lnTo>
                <a:lnTo>
                  <a:pt x="1" y="673"/>
                </a:lnTo>
                <a:lnTo>
                  <a:pt x="0" y="675"/>
                </a:lnTo>
                <a:lnTo>
                  <a:pt x="0" y="678"/>
                </a:lnTo>
                <a:lnTo>
                  <a:pt x="0" y="858"/>
                </a:lnTo>
                <a:lnTo>
                  <a:pt x="0" y="861"/>
                </a:lnTo>
                <a:lnTo>
                  <a:pt x="1" y="865"/>
                </a:lnTo>
                <a:lnTo>
                  <a:pt x="2" y="867"/>
                </a:lnTo>
                <a:lnTo>
                  <a:pt x="4" y="869"/>
                </a:lnTo>
                <a:lnTo>
                  <a:pt x="6" y="871"/>
                </a:lnTo>
                <a:lnTo>
                  <a:pt x="9" y="872"/>
                </a:lnTo>
                <a:lnTo>
                  <a:pt x="11" y="873"/>
                </a:lnTo>
                <a:lnTo>
                  <a:pt x="15" y="873"/>
                </a:lnTo>
                <a:lnTo>
                  <a:pt x="196" y="873"/>
                </a:lnTo>
                <a:lnTo>
                  <a:pt x="198" y="873"/>
                </a:lnTo>
                <a:lnTo>
                  <a:pt x="201" y="872"/>
                </a:lnTo>
                <a:lnTo>
                  <a:pt x="203" y="871"/>
                </a:lnTo>
                <a:lnTo>
                  <a:pt x="205" y="869"/>
                </a:lnTo>
                <a:lnTo>
                  <a:pt x="208" y="867"/>
                </a:lnTo>
                <a:lnTo>
                  <a:pt x="209" y="865"/>
                </a:lnTo>
                <a:lnTo>
                  <a:pt x="210" y="861"/>
                </a:lnTo>
                <a:lnTo>
                  <a:pt x="211" y="858"/>
                </a:lnTo>
                <a:lnTo>
                  <a:pt x="211" y="678"/>
                </a:lnTo>
                <a:lnTo>
                  <a:pt x="210" y="675"/>
                </a:lnTo>
                <a:lnTo>
                  <a:pt x="209" y="673"/>
                </a:lnTo>
                <a:lnTo>
                  <a:pt x="208" y="669"/>
                </a:lnTo>
                <a:lnTo>
                  <a:pt x="205" y="667"/>
                </a:lnTo>
                <a:lnTo>
                  <a:pt x="203" y="665"/>
                </a:lnTo>
                <a:lnTo>
                  <a:pt x="201" y="664"/>
                </a:lnTo>
                <a:lnTo>
                  <a:pt x="198" y="663"/>
                </a:lnTo>
                <a:lnTo>
                  <a:pt x="196" y="663"/>
                </a:lnTo>
                <a:lnTo>
                  <a:pt x="120" y="663"/>
                </a:lnTo>
                <a:lnTo>
                  <a:pt x="120" y="452"/>
                </a:lnTo>
                <a:lnTo>
                  <a:pt x="421" y="452"/>
                </a:lnTo>
                <a:lnTo>
                  <a:pt x="421" y="663"/>
                </a:lnTo>
                <a:lnTo>
                  <a:pt x="346" y="663"/>
                </a:lnTo>
                <a:lnTo>
                  <a:pt x="343" y="663"/>
                </a:lnTo>
                <a:lnTo>
                  <a:pt x="340" y="664"/>
                </a:lnTo>
                <a:lnTo>
                  <a:pt x="337" y="665"/>
                </a:lnTo>
                <a:lnTo>
                  <a:pt x="335" y="667"/>
                </a:lnTo>
                <a:lnTo>
                  <a:pt x="333" y="669"/>
                </a:lnTo>
                <a:lnTo>
                  <a:pt x="332" y="673"/>
                </a:lnTo>
                <a:lnTo>
                  <a:pt x="331" y="675"/>
                </a:lnTo>
                <a:lnTo>
                  <a:pt x="331" y="678"/>
                </a:lnTo>
                <a:lnTo>
                  <a:pt x="331" y="858"/>
                </a:lnTo>
                <a:lnTo>
                  <a:pt x="331" y="861"/>
                </a:lnTo>
                <a:lnTo>
                  <a:pt x="332" y="865"/>
                </a:lnTo>
                <a:lnTo>
                  <a:pt x="333" y="867"/>
                </a:lnTo>
                <a:lnTo>
                  <a:pt x="335" y="869"/>
                </a:lnTo>
                <a:lnTo>
                  <a:pt x="337" y="871"/>
                </a:lnTo>
                <a:lnTo>
                  <a:pt x="340" y="872"/>
                </a:lnTo>
                <a:lnTo>
                  <a:pt x="343" y="873"/>
                </a:lnTo>
                <a:lnTo>
                  <a:pt x="346" y="873"/>
                </a:lnTo>
                <a:lnTo>
                  <a:pt x="526" y="873"/>
                </a:lnTo>
                <a:lnTo>
                  <a:pt x="529" y="873"/>
                </a:lnTo>
                <a:lnTo>
                  <a:pt x="533" y="872"/>
                </a:lnTo>
                <a:lnTo>
                  <a:pt x="535" y="871"/>
                </a:lnTo>
                <a:lnTo>
                  <a:pt x="537" y="869"/>
                </a:lnTo>
                <a:lnTo>
                  <a:pt x="539" y="867"/>
                </a:lnTo>
                <a:lnTo>
                  <a:pt x="540" y="865"/>
                </a:lnTo>
                <a:lnTo>
                  <a:pt x="541" y="861"/>
                </a:lnTo>
                <a:lnTo>
                  <a:pt x="541" y="858"/>
                </a:lnTo>
                <a:lnTo>
                  <a:pt x="541" y="678"/>
                </a:lnTo>
                <a:lnTo>
                  <a:pt x="541" y="675"/>
                </a:lnTo>
                <a:lnTo>
                  <a:pt x="540" y="673"/>
                </a:lnTo>
                <a:lnTo>
                  <a:pt x="539" y="669"/>
                </a:lnTo>
                <a:lnTo>
                  <a:pt x="537" y="667"/>
                </a:lnTo>
                <a:lnTo>
                  <a:pt x="535" y="665"/>
                </a:lnTo>
                <a:lnTo>
                  <a:pt x="533" y="664"/>
                </a:lnTo>
                <a:lnTo>
                  <a:pt x="529" y="663"/>
                </a:lnTo>
                <a:lnTo>
                  <a:pt x="526" y="663"/>
                </a:lnTo>
                <a:lnTo>
                  <a:pt x="451" y="663"/>
                </a:lnTo>
                <a:lnTo>
                  <a:pt x="451" y="452"/>
                </a:lnTo>
                <a:lnTo>
                  <a:pt x="752" y="452"/>
                </a:lnTo>
                <a:lnTo>
                  <a:pt x="752" y="663"/>
                </a:lnTo>
                <a:lnTo>
                  <a:pt x="677" y="663"/>
                </a:lnTo>
                <a:lnTo>
                  <a:pt x="674" y="663"/>
                </a:lnTo>
                <a:lnTo>
                  <a:pt x="671" y="664"/>
                </a:lnTo>
                <a:lnTo>
                  <a:pt x="669" y="665"/>
                </a:lnTo>
                <a:lnTo>
                  <a:pt x="667" y="667"/>
                </a:lnTo>
                <a:lnTo>
                  <a:pt x="664" y="669"/>
                </a:lnTo>
                <a:lnTo>
                  <a:pt x="663" y="673"/>
                </a:lnTo>
                <a:lnTo>
                  <a:pt x="662" y="675"/>
                </a:lnTo>
                <a:lnTo>
                  <a:pt x="662" y="678"/>
                </a:lnTo>
                <a:lnTo>
                  <a:pt x="662" y="858"/>
                </a:lnTo>
                <a:lnTo>
                  <a:pt x="662" y="861"/>
                </a:lnTo>
                <a:lnTo>
                  <a:pt x="663" y="865"/>
                </a:lnTo>
                <a:lnTo>
                  <a:pt x="664" y="867"/>
                </a:lnTo>
                <a:lnTo>
                  <a:pt x="667" y="869"/>
                </a:lnTo>
                <a:lnTo>
                  <a:pt x="669" y="871"/>
                </a:lnTo>
                <a:lnTo>
                  <a:pt x="671" y="872"/>
                </a:lnTo>
                <a:lnTo>
                  <a:pt x="674" y="873"/>
                </a:lnTo>
                <a:lnTo>
                  <a:pt x="677" y="873"/>
                </a:lnTo>
                <a:lnTo>
                  <a:pt x="858" y="873"/>
                </a:lnTo>
                <a:lnTo>
                  <a:pt x="861" y="873"/>
                </a:lnTo>
                <a:lnTo>
                  <a:pt x="864" y="872"/>
                </a:lnTo>
                <a:lnTo>
                  <a:pt x="866" y="871"/>
                </a:lnTo>
                <a:lnTo>
                  <a:pt x="868" y="869"/>
                </a:lnTo>
                <a:lnTo>
                  <a:pt x="870" y="867"/>
                </a:lnTo>
                <a:lnTo>
                  <a:pt x="871" y="865"/>
                </a:lnTo>
                <a:lnTo>
                  <a:pt x="873" y="861"/>
                </a:lnTo>
                <a:lnTo>
                  <a:pt x="873" y="858"/>
                </a:lnTo>
                <a:lnTo>
                  <a:pt x="873" y="678"/>
                </a:lnTo>
                <a:lnTo>
                  <a:pt x="873" y="675"/>
                </a:lnTo>
                <a:lnTo>
                  <a:pt x="871" y="673"/>
                </a:lnTo>
                <a:lnTo>
                  <a:pt x="870" y="669"/>
                </a:lnTo>
                <a:lnTo>
                  <a:pt x="868" y="667"/>
                </a:lnTo>
                <a:lnTo>
                  <a:pt x="866" y="665"/>
                </a:lnTo>
                <a:lnTo>
                  <a:pt x="864" y="664"/>
                </a:lnTo>
                <a:lnTo>
                  <a:pt x="861" y="663"/>
                </a:lnTo>
                <a:lnTo>
                  <a:pt x="858" y="663"/>
                </a:lnTo>
                <a:close/>
              </a:path>
            </a:pathLst>
          </a:custGeom>
          <a:solidFill>
            <a:srgbClr val="123E8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54" name="Google Shape;554;p48"/>
          <p:cNvSpPr/>
          <p:nvPr/>
        </p:nvSpPr>
        <p:spPr>
          <a:xfrm>
            <a:off x="2091405" y="5107154"/>
            <a:ext cx="277813" cy="277813"/>
          </a:xfrm>
          <a:custGeom>
            <a:avLst/>
            <a:gdLst/>
            <a:ahLst/>
            <a:cxnLst/>
            <a:rect l="l" t="t" r="r" b="b"/>
            <a:pathLst>
              <a:path w="873" h="873" extrusionOk="0">
                <a:moveTo>
                  <a:pt x="843" y="843"/>
                </a:moveTo>
                <a:lnTo>
                  <a:pt x="692" y="843"/>
                </a:lnTo>
                <a:lnTo>
                  <a:pt x="692" y="693"/>
                </a:lnTo>
                <a:lnTo>
                  <a:pt x="752" y="693"/>
                </a:lnTo>
                <a:lnTo>
                  <a:pt x="782" y="693"/>
                </a:lnTo>
                <a:lnTo>
                  <a:pt x="843" y="693"/>
                </a:lnTo>
                <a:lnTo>
                  <a:pt x="843" y="843"/>
                </a:lnTo>
                <a:close/>
                <a:moveTo>
                  <a:pt x="511" y="693"/>
                </a:moveTo>
                <a:lnTo>
                  <a:pt x="511" y="843"/>
                </a:lnTo>
                <a:lnTo>
                  <a:pt x="361" y="843"/>
                </a:lnTo>
                <a:lnTo>
                  <a:pt x="361" y="693"/>
                </a:lnTo>
                <a:lnTo>
                  <a:pt x="421" y="693"/>
                </a:lnTo>
                <a:lnTo>
                  <a:pt x="451" y="693"/>
                </a:lnTo>
                <a:lnTo>
                  <a:pt x="511" y="693"/>
                </a:lnTo>
                <a:close/>
                <a:moveTo>
                  <a:pt x="180" y="693"/>
                </a:moveTo>
                <a:lnTo>
                  <a:pt x="180" y="843"/>
                </a:lnTo>
                <a:lnTo>
                  <a:pt x="30" y="843"/>
                </a:lnTo>
                <a:lnTo>
                  <a:pt x="30" y="693"/>
                </a:lnTo>
                <a:lnTo>
                  <a:pt x="90" y="693"/>
                </a:lnTo>
                <a:lnTo>
                  <a:pt x="120" y="693"/>
                </a:lnTo>
                <a:lnTo>
                  <a:pt x="180" y="693"/>
                </a:lnTo>
                <a:close/>
                <a:moveTo>
                  <a:pt x="180" y="151"/>
                </a:moveTo>
                <a:lnTo>
                  <a:pt x="180" y="30"/>
                </a:lnTo>
                <a:lnTo>
                  <a:pt x="692" y="30"/>
                </a:lnTo>
                <a:lnTo>
                  <a:pt x="692" y="151"/>
                </a:lnTo>
                <a:lnTo>
                  <a:pt x="451" y="151"/>
                </a:lnTo>
                <a:lnTo>
                  <a:pt x="421" y="151"/>
                </a:lnTo>
                <a:lnTo>
                  <a:pt x="180" y="151"/>
                </a:lnTo>
                <a:close/>
                <a:moveTo>
                  <a:pt x="858" y="663"/>
                </a:moveTo>
                <a:lnTo>
                  <a:pt x="782" y="663"/>
                </a:lnTo>
                <a:lnTo>
                  <a:pt x="782" y="437"/>
                </a:lnTo>
                <a:lnTo>
                  <a:pt x="782" y="435"/>
                </a:lnTo>
                <a:lnTo>
                  <a:pt x="781" y="431"/>
                </a:lnTo>
                <a:lnTo>
                  <a:pt x="779" y="429"/>
                </a:lnTo>
                <a:lnTo>
                  <a:pt x="778" y="427"/>
                </a:lnTo>
                <a:lnTo>
                  <a:pt x="776" y="425"/>
                </a:lnTo>
                <a:lnTo>
                  <a:pt x="773" y="424"/>
                </a:lnTo>
                <a:lnTo>
                  <a:pt x="771" y="423"/>
                </a:lnTo>
                <a:lnTo>
                  <a:pt x="767" y="422"/>
                </a:lnTo>
                <a:lnTo>
                  <a:pt x="451" y="422"/>
                </a:lnTo>
                <a:lnTo>
                  <a:pt x="451" y="181"/>
                </a:lnTo>
                <a:lnTo>
                  <a:pt x="707" y="181"/>
                </a:lnTo>
                <a:lnTo>
                  <a:pt x="711" y="181"/>
                </a:lnTo>
                <a:lnTo>
                  <a:pt x="713" y="180"/>
                </a:lnTo>
                <a:lnTo>
                  <a:pt x="716" y="178"/>
                </a:lnTo>
                <a:lnTo>
                  <a:pt x="718" y="177"/>
                </a:lnTo>
                <a:lnTo>
                  <a:pt x="719" y="175"/>
                </a:lnTo>
                <a:lnTo>
                  <a:pt x="721" y="172"/>
                </a:lnTo>
                <a:lnTo>
                  <a:pt x="721" y="170"/>
                </a:lnTo>
                <a:lnTo>
                  <a:pt x="722" y="166"/>
                </a:lnTo>
                <a:lnTo>
                  <a:pt x="722" y="15"/>
                </a:lnTo>
                <a:lnTo>
                  <a:pt x="721" y="13"/>
                </a:lnTo>
                <a:lnTo>
                  <a:pt x="721" y="10"/>
                </a:lnTo>
                <a:lnTo>
                  <a:pt x="719" y="8"/>
                </a:lnTo>
                <a:lnTo>
                  <a:pt x="718" y="6"/>
                </a:lnTo>
                <a:lnTo>
                  <a:pt x="716" y="3"/>
                </a:lnTo>
                <a:lnTo>
                  <a:pt x="713" y="2"/>
                </a:lnTo>
                <a:lnTo>
                  <a:pt x="711" y="1"/>
                </a:lnTo>
                <a:lnTo>
                  <a:pt x="707" y="0"/>
                </a:lnTo>
                <a:lnTo>
                  <a:pt x="165" y="0"/>
                </a:lnTo>
                <a:lnTo>
                  <a:pt x="163" y="1"/>
                </a:lnTo>
                <a:lnTo>
                  <a:pt x="159" y="2"/>
                </a:lnTo>
                <a:lnTo>
                  <a:pt x="157" y="3"/>
                </a:lnTo>
                <a:lnTo>
                  <a:pt x="155" y="6"/>
                </a:lnTo>
                <a:lnTo>
                  <a:pt x="153" y="8"/>
                </a:lnTo>
                <a:lnTo>
                  <a:pt x="152" y="10"/>
                </a:lnTo>
                <a:lnTo>
                  <a:pt x="151" y="13"/>
                </a:lnTo>
                <a:lnTo>
                  <a:pt x="150" y="15"/>
                </a:lnTo>
                <a:lnTo>
                  <a:pt x="150" y="166"/>
                </a:lnTo>
                <a:lnTo>
                  <a:pt x="151" y="170"/>
                </a:lnTo>
                <a:lnTo>
                  <a:pt x="152" y="172"/>
                </a:lnTo>
                <a:lnTo>
                  <a:pt x="153" y="175"/>
                </a:lnTo>
                <a:lnTo>
                  <a:pt x="155" y="177"/>
                </a:lnTo>
                <a:lnTo>
                  <a:pt x="157" y="178"/>
                </a:lnTo>
                <a:lnTo>
                  <a:pt x="159" y="180"/>
                </a:lnTo>
                <a:lnTo>
                  <a:pt x="163" y="181"/>
                </a:lnTo>
                <a:lnTo>
                  <a:pt x="165" y="181"/>
                </a:lnTo>
                <a:lnTo>
                  <a:pt x="421" y="181"/>
                </a:lnTo>
                <a:lnTo>
                  <a:pt x="421" y="422"/>
                </a:lnTo>
                <a:lnTo>
                  <a:pt x="105" y="422"/>
                </a:lnTo>
                <a:lnTo>
                  <a:pt x="101" y="423"/>
                </a:lnTo>
                <a:lnTo>
                  <a:pt x="99" y="424"/>
                </a:lnTo>
                <a:lnTo>
                  <a:pt x="96" y="425"/>
                </a:lnTo>
                <a:lnTo>
                  <a:pt x="94" y="427"/>
                </a:lnTo>
                <a:lnTo>
                  <a:pt x="93" y="429"/>
                </a:lnTo>
                <a:lnTo>
                  <a:pt x="91" y="431"/>
                </a:lnTo>
                <a:lnTo>
                  <a:pt x="91" y="435"/>
                </a:lnTo>
                <a:lnTo>
                  <a:pt x="90" y="437"/>
                </a:lnTo>
                <a:lnTo>
                  <a:pt x="90" y="663"/>
                </a:lnTo>
                <a:lnTo>
                  <a:pt x="15" y="663"/>
                </a:lnTo>
                <a:lnTo>
                  <a:pt x="11" y="663"/>
                </a:lnTo>
                <a:lnTo>
                  <a:pt x="9" y="664"/>
                </a:lnTo>
                <a:lnTo>
                  <a:pt x="6" y="665"/>
                </a:lnTo>
                <a:lnTo>
                  <a:pt x="4" y="667"/>
                </a:lnTo>
                <a:lnTo>
                  <a:pt x="2" y="669"/>
                </a:lnTo>
                <a:lnTo>
                  <a:pt x="1" y="673"/>
                </a:lnTo>
                <a:lnTo>
                  <a:pt x="0" y="675"/>
                </a:lnTo>
                <a:lnTo>
                  <a:pt x="0" y="678"/>
                </a:lnTo>
                <a:lnTo>
                  <a:pt x="0" y="858"/>
                </a:lnTo>
                <a:lnTo>
                  <a:pt x="0" y="861"/>
                </a:lnTo>
                <a:lnTo>
                  <a:pt x="1" y="865"/>
                </a:lnTo>
                <a:lnTo>
                  <a:pt x="2" y="867"/>
                </a:lnTo>
                <a:lnTo>
                  <a:pt x="4" y="869"/>
                </a:lnTo>
                <a:lnTo>
                  <a:pt x="6" y="871"/>
                </a:lnTo>
                <a:lnTo>
                  <a:pt x="9" y="872"/>
                </a:lnTo>
                <a:lnTo>
                  <a:pt x="11" y="873"/>
                </a:lnTo>
                <a:lnTo>
                  <a:pt x="15" y="873"/>
                </a:lnTo>
                <a:lnTo>
                  <a:pt x="196" y="873"/>
                </a:lnTo>
                <a:lnTo>
                  <a:pt x="198" y="873"/>
                </a:lnTo>
                <a:lnTo>
                  <a:pt x="201" y="872"/>
                </a:lnTo>
                <a:lnTo>
                  <a:pt x="203" y="871"/>
                </a:lnTo>
                <a:lnTo>
                  <a:pt x="205" y="869"/>
                </a:lnTo>
                <a:lnTo>
                  <a:pt x="208" y="867"/>
                </a:lnTo>
                <a:lnTo>
                  <a:pt x="209" y="865"/>
                </a:lnTo>
                <a:lnTo>
                  <a:pt x="210" y="861"/>
                </a:lnTo>
                <a:lnTo>
                  <a:pt x="211" y="858"/>
                </a:lnTo>
                <a:lnTo>
                  <a:pt x="211" y="678"/>
                </a:lnTo>
                <a:lnTo>
                  <a:pt x="210" y="675"/>
                </a:lnTo>
                <a:lnTo>
                  <a:pt x="209" y="673"/>
                </a:lnTo>
                <a:lnTo>
                  <a:pt x="208" y="669"/>
                </a:lnTo>
                <a:lnTo>
                  <a:pt x="205" y="667"/>
                </a:lnTo>
                <a:lnTo>
                  <a:pt x="203" y="665"/>
                </a:lnTo>
                <a:lnTo>
                  <a:pt x="201" y="664"/>
                </a:lnTo>
                <a:lnTo>
                  <a:pt x="198" y="663"/>
                </a:lnTo>
                <a:lnTo>
                  <a:pt x="196" y="663"/>
                </a:lnTo>
                <a:lnTo>
                  <a:pt x="120" y="663"/>
                </a:lnTo>
                <a:lnTo>
                  <a:pt x="120" y="452"/>
                </a:lnTo>
                <a:lnTo>
                  <a:pt x="421" y="452"/>
                </a:lnTo>
                <a:lnTo>
                  <a:pt x="421" y="663"/>
                </a:lnTo>
                <a:lnTo>
                  <a:pt x="346" y="663"/>
                </a:lnTo>
                <a:lnTo>
                  <a:pt x="343" y="663"/>
                </a:lnTo>
                <a:lnTo>
                  <a:pt x="340" y="664"/>
                </a:lnTo>
                <a:lnTo>
                  <a:pt x="337" y="665"/>
                </a:lnTo>
                <a:lnTo>
                  <a:pt x="335" y="667"/>
                </a:lnTo>
                <a:lnTo>
                  <a:pt x="333" y="669"/>
                </a:lnTo>
                <a:lnTo>
                  <a:pt x="332" y="673"/>
                </a:lnTo>
                <a:lnTo>
                  <a:pt x="331" y="675"/>
                </a:lnTo>
                <a:lnTo>
                  <a:pt x="331" y="678"/>
                </a:lnTo>
                <a:lnTo>
                  <a:pt x="331" y="858"/>
                </a:lnTo>
                <a:lnTo>
                  <a:pt x="331" y="861"/>
                </a:lnTo>
                <a:lnTo>
                  <a:pt x="332" y="865"/>
                </a:lnTo>
                <a:lnTo>
                  <a:pt x="333" y="867"/>
                </a:lnTo>
                <a:lnTo>
                  <a:pt x="335" y="869"/>
                </a:lnTo>
                <a:lnTo>
                  <a:pt x="337" y="871"/>
                </a:lnTo>
                <a:lnTo>
                  <a:pt x="340" y="872"/>
                </a:lnTo>
                <a:lnTo>
                  <a:pt x="343" y="873"/>
                </a:lnTo>
                <a:lnTo>
                  <a:pt x="346" y="873"/>
                </a:lnTo>
                <a:lnTo>
                  <a:pt x="526" y="873"/>
                </a:lnTo>
                <a:lnTo>
                  <a:pt x="529" y="873"/>
                </a:lnTo>
                <a:lnTo>
                  <a:pt x="533" y="872"/>
                </a:lnTo>
                <a:lnTo>
                  <a:pt x="535" y="871"/>
                </a:lnTo>
                <a:lnTo>
                  <a:pt x="537" y="869"/>
                </a:lnTo>
                <a:lnTo>
                  <a:pt x="539" y="867"/>
                </a:lnTo>
                <a:lnTo>
                  <a:pt x="540" y="865"/>
                </a:lnTo>
                <a:lnTo>
                  <a:pt x="541" y="861"/>
                </a:lnTo>
                <a:lnTo>
                  <a:pt x="541" y="858"/>
                </a:lnTo>
                <a:lnTo>
                  <a:pt x="541" y="678"/>
                </a:lnTo>
                <a:lnTo>
                  <a:pt x="541" y="675"/>
                </a:lnTo>
                <a:lnTo>
                  <a:pt x="540" y="673"/>
                </a:lnTo>
                <a:lnTo>
                  <a:pt x="539" y="669"/>
                </a:lnTo>
                <a:lnTo>
                  <a:pt x="537" y="667"/>
                </a:lnTo>
                <a:lnTo>
                  <a:pt x="535" y="665"/>
                </a:lnTo>
                <a:lnTo>
                  <a:pt x="533" y="664"/>
                </a:lnTo>
                <a:lnTo>
                  <a:pt x="529" y="663"/>
                </a:lnTo>
                <a:lnTo>
                  <a:pt x="526" y="663"/>
                </a:lnTo>
                <a:lnTo>
                  <a:pt x="451" y="663"/>
                </a:lnTo>
                <a:lnTo>
                  <a:pt x="451" y="452"/>
                </a:lnTo>
                <a:lnTo>
                  <a:pt x="752" y="452"/>
                </a:lnTo>
                <a:lnTo>
                  <a:pt x="752" y="663"/>
                </a:lnTo>
                <a:lnTo>
                  <a:pt x="677" y="663"/>
                </a:lnTo>
                <a:lnTo>
                  <a:pt x="674" y="663"/>
                </a:lnTo>
                <a:lnTo>
                  <a:pt x="671" y="664"/>
                </a:lnTo>
                <a:lnTo>
                  <a:pt x="669" y="665"/>
                </a:lnTo>
                <a:lnTo>
                  <a:pt x="667" y="667"/>
                </a:lnTo>
                <a:lnTo>
                  <a:pt x="664" y="669"/>
                </a:lnTo>
                <a:lnTo>
                  <a:pt x="663" y="673"/>
                </a:lnTo>
                <a:lnTo>
                  <a:pt x="662" y="675"/>
                </a:lnTo>
                <a:lnTo>
                  <a:pt x="662" y="678"/>
                </a:lnTo>
                <a:lnTo>
                  <a:pt x="662" y="858"/>
                </a:lnTo>
                <a:lnTo>
                  <a:pt x="662" y="861"/>
                </a:lnTo>
                <a:lnTo>
                  <a:pt x="663" y="865"/>
                </a:lnTo>
                <a:lnTo>
                  <a:pt x="664" y="867"/>
                </a:lnTo>
                <a:lnTo>
                  <a:pt x="667" y="869"/>
                </a:lnTo>
                <a:lnTo>
                  <a:pt x="669" y="871"/>
                </a:lnTo>
                <a:lnTo>
                  <a:pt x="671" y="872"/>
                </a:lnTo>
                <a:lnTo>
                  <a:pt x="674" y="873"/>
                </a:lnTo>
                <a:lnTo>
                  <a:pt x="677" y="873"/>
                </a:lnTo>
                <a:lnTo>
                  <a:pt x="858" y="873"/>
                </a:lnTo>
                <a:lnTo>
                  <a:pt x="861" y="873"/>
                </a:lnTo>
                <a:lnTo>
                  <a:pt x="864" y="872"/>
                </a:lnTo>
                <a:lnTo>
                  <a:pt x="866" y="871"/>
                </a:lnTo>
                <a:lnTo>
                  <a:pt x="868" y="869"/>
                </a:lnTo>
                <a:lnTo>
                  <a:pt x="870" y="867"/>
                </a:lnTo>
                <a:lnTo>
                  <a:pt x="871" y="865"/>
                </a:lnTo>
                <a:lnTo>
                  <a:pt x="873" y="861"/>
                </a:lnTo>
                <a:lnTo>
                  <a:pt x="873" y="858"/>
                </a:lnTo>
                <a:lnTo>
                  <a:pt x="873" y="678"/>
                </a:lnTo>
                <a:lnTo>
                  <a:pt x="873" y="675"/>
                </a:lnTo>
                <a:lnTo>
                  <a:pt x="871" y="673"/>
                </a:lnTo>
                <a:lnTo>
                  <a:pt x="870" y="669"/>
                </a:lnTo>
                <a:lnTo>
                  <a:pt x="868" y="667"/>
                </a:lnTo>
                <a:lnTo>
                  <a:pt x="866" y="665"/>
                </a:lnTo>
                <a:lnTo>
                  <a:pt x="864" y="664"/>
                </a:lnTo>
                <a:lnTo>
                  <a:pt x="861" y="663"/>
                </a:lnTo>
                <a:lnTo>
                  <a:pt x="858" y="663"/>
                </a:lnTo>
                <a:close/>
              </a:path>
            </a:pathLst>
          </a:custGeom>
          <a:solidFill>
            <a:srgbClr val="123E8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55" name="Google Shape;555;p48"/>
          <p:cNvSpPr/>
          <p:nvPr/>
        </p:nvSpPr>
        <p:spPr>
          <a:xfrm>
            <a:off x="6975988" y="3225554"/>
            <a:ext cx="277813" cy="277813"/>
          </a:xfrm>
          <a:custGeom>
            <a:avLst/>
            <a:gdLst/>
            <a:ahLst/>
            <a:cxnLst/>
            <a:rect l="l" t="t" r="r" b="b"/>
            <a:pathLst>
              <a:path w="873" h="873" extrusionOk="0">
                <a:moveTo>
                  <a:pt x="843" y="843"/>
                </a:moveTo>
                <a:lnTo>
                  <a:pt x="692" y="843"/>
                </a:lnTo>
                <a:lnTo>
                  <a:pt x="692" y="693"/>
                </a:lnTo>
                <a:lnTo>
                  <a:pt x="752" y="693"/>
                </a:lnTo>
                <a:lnTo>
                  <a:pt x="782" y="693"/>
                </a:lnTo>
                <a:lnTo>
                  <a:pt x="843" y="693"/>
                </a:lnTo>
                <a:lnTo>
                  <a:pt x="843" y="843"/>
                </a:lnTo>
                <a:close/>
                <a:moveTo>
                  <a:pt x="511" y="693"/>
                </a:moveTo>
                <a:lnTo>
                  <a:pt x="511" y="843"/>
                </a:lnTo>
                <a:lnTo>
                  <a:pt x="361" y="843"/>
                </a:lnTo>
                <a:lnTo>
                  <a:pt x="361" y="693"/>
                </a:lnTo>
                <a:lnTo>
                  <a:pt x="421" y="693"/>
                </a:lnTo>
                <a:lnTo>
                  <a:pt x="451" y="693"/>
                </a:lnTo>
                <a:lnTo>
                  <a:pt x="511" y="693"/>
                </a:lnTo>
                <a:close/>
                <a:moveTo>
                  <a:pt x="180" y="693"/>
                </a:moveTo>
                <a:lnTo>
                  <a:pt x="180" y="843"/>
                </a:lnTo>
                <a:lnTo>
                  <a:pt x="30" y="843"/>
                </a:lnTo>
                <a:lnTo>
                  <a:pt x="30" y="693"/>
                </a:lnTo>
                <a:lnTo>
                  <a:pt x="90" y="693"/>
                </a:lnTo>
                <a:lnTo>
                  <a:pt x="120" y="693"/>
                </a:lnTo>
                <a:lnTo>
                  <a:pt x="180" y="693"/>
                </a:lnTo>
                <a:close/>
                <a:moveTo>
                  <a:pt x="180" y="151"/>
                </a:moveTo>
                <a:lnTo>
                  <a:pt x="180" y="30"/>
                </a:lnTo>
                <a:lnTo>
                  <a:pt x="692" y="30"/>
                </a:lnTo>
                <a:lnTo>
                  <a:pt x="692" y="151"/>
                </a:lnTo>
                <a:lnTo>
                  <a:pt x="451" y="151"/>
                </a:lnTo>
                <a:lnTo>
                  <a:pt x="421" y="151"/>
                </a:lnTo>
                <a:lnTo>
                  <a:pt x="180" y="151"/>
                </a:lnTo>
                <a:close/>
                <a:moveTo>
                  <a:pt x="858" y="663"/>
                </a:moveTo>
                <a:lnTo>
                  <a:pt x="782" y="663"/>
                </a:lnTo>
                <a:lnTo>
                  <a:pt x="782" y="437"/>
                </a:lnTo>
                <a:lnTo>
                  <a:pt x="782" y="435"/>
                </a:lnTo>
                <a:lnTo>
                  <a:pt x="781" y="431"/>
                </a:lnTo>
                <a:lnTo>
                  <a:pt x="779" y="429"/>
                </a:lnTo>
                <a:lnTo>
                  <a:pt x="778" y="427"/>
                </a:lnTo>
                <a:lnTo>
                  <a:pt x="776" y="425"/>
                </a:lnTo>
                <a:lnTo>
                  <a:pt x="773" y="424"/>
                </a:lnTo>
                <a:lnTo>
                  <a:pt x="771" y="423"/>
                </a:lnTo>
                <a:lnTo>
                  <a:pt x="767" y="422"/>
                </a:lnTo>
                <a:lnTo>
                  <a:pt x="451" y="422"/>
                </a:lnTo>
                <a:lnTo>
                  <a:pt x="451" y="181"/>
                </a:lnTo>
                <a:lnTo>
                  <a:pt x="707" y="181"/>
                </a:lnTo>
                <a:lnTo>
                  <a:pt x="711" y="181"/>
                </a:lnTo>
                <a:lnTo>
                  <a:pt x="713" y="180"/>
                </a:lnTo>
                <a:lnTo>
                  <a:pt x="716" y="178"/>
                </a:lnTo>
                <a:lnTo>
                  <a:pt x="718" y="177"/>
                </a:lnTo>
                <a:lnTo>
                  <a:pt x="719" y="175"/>
                </a:lnTo>
                <a:lnTo>
                  <a:pt x="721" y="172"/>
                </a:lnTo>
                <a:lnTo>
                  <a:pt x="721" y="170"/>
                </a:lnTo>
                <a:lnTo>
                  <a:pt x="722" y="166"/>
                </a:lnTo>
                <a:lnTo>
                  <a:pt x="722" y="15"/>
                </a:lnTo>
                <a:lnTo>
                  <a:pt x="721" y="13"/>
                </a:lnTo>
                <a:lnTo>
                  <a:pt x="721" y="10"/>
                </a:lnTo>
                <a:lnTo>
                  <a:pt x="719" y="8"/>
                </a:lnTo>
                <a:lnTo>
                  <a:pt x="718" y="6"/>
                </a:lnTo>
                <a:lnTo>
                  <a:pt x="716" y="3"/>
                </a:lnTo>
                <a:lnTo>
                  <a:pt x="713" y="2"/>
                </a:lnTo>
                <a:lnTo>
                  <a:pt x="711" y="1"/>
                </a:lnTo>
                <a:lnTo>
                  <a:pt x="707" y="0"/>
                </a:lnTo>
                <a:lnTo>
                  <a:pt x="165" y="0"/>
                </a:lnTo>
                <a:lnTo>
                  <a:pt x="163" y="1"/>
                </a:lnTo>
                <a:lnTo>
                  <a:pt x="159" y="2"/>
                </a:lnTo>
                <a:lnTo>
                  <a:pt x="157" y="3"/>
                </a:lnTo>
                <a:lnTo>
                  <a:pt x="155" y="6"/>
                </a:lnTo>
                <a:lnTo>
                  <a:pt x="153" y="8"/>
                </a:lnTo>
                <a:lnTo>
                  <a:pt x="152" y="10"/>
                </a:lnTo>
                <a:lnTo>
                  <a:pt x="151" y="13"/>
                </a:lnTo>
                <a:lnTo>
                  <a:pt x="150" y="15"/>
                </a:lnTo>
                <a:lnTo>
                  <a:pt x="150" y="166"/>
                </a:lnTo>
                <a:lnTo>
                  <a:pt x="151" y="170"/>
                </a:lnTo>
                <a:lnTo>
                  <a:pt x="152" y="172"/>
                </a:lnTo>
                <a:lnTo>
                  <a:pt x="153" y="175"/>
                </a:lnTo>
                <a:lnTo>
                  <a:pt x="155" y="177"/>
                </a:lnTo>
                <a:lnTo>
                  <a:pt x="157" y="178"/>
                </a:lnTo>
                <a:lnTo>
                  <a:pt x="159" y="180"/>
                </a:lnTo>
                <a:lnTo>
                  <a:pt x="163" y="181"/>
                </a:lnTo>
                <a:lnTo>
                  <a:pt x="165" y="181"/>
                </a:lnTo>
                <a:lnTo>
                  <a:pt x="421" y="181"/>
                </a:lnTo>
                <a:lnTo>
                  <a:pt x="421" y="422"/>
                </a:lnTo>
                <a:lnTo>
                  <a:pt x="105" y="422"/>
                </a:lnTo>
                <a:lnTo>
                  <a:pt x="101" y="423"/>
                </a:lnTo>
                <a:lnTo>
                  <a:pt x="99" y="424"/>
                </a:lnTo>
                <a:lnTo>
                  <a:pt x="96" y="425"/>
                </a:lnTo>
                <a:lnTo>
                  <a:pt x="94" y="427"/>
                </a:lnTo>
                <a:lnTo>
                  <a:pt x="93" y="429"/>
                </a:lnTo>
                <a:lnTo>
                  <a:pt x="91" y="431"/>
                </a:lnTo>
                <a:lnTo>
                  <a:pt x="91" y="435"/>
                </a:lnTo>
                <a:lnTo>
                  <a:pt x="90" y="437"/>
                </a:lnTo>
                <a:lnTo>
                  <a:pt x="90" y="663"/>
                </a:lnTo>
                <a:lnTo>
                  <a:pt x="15" y="663"/>
                </a:lnTo>
                <a:lnTo>
                  <a:pt x="11" y="663"/>
                </a:lnTo>
                <a:lnTo>
                  <a:pt x="9" y="664"/>
                </a:lnTo>
                <a:lnTo>
                  <a:pt x="6" y="665"/>
                </a:lnTo>
                <a:lnTo>
                  <a:pt x="4" y="667"/>
                </a:lnTo>
                <a:lnTo>
                  <a:pt x="2" y="669"/>
                </a:lnTo>
                <a:lnTo>
                  <a:pt x="1" y="673"/>
                </a:lnTo>
                <a:lnTo>
                  <a:pt x="0" y="675"/>
                </a:lnTo>
                <a:lnTo>
                  <a:pt x="0" y="678"/>
                </a:lnTo>
                <a:lnTo>
                  <a:pt x="0" y="858"/>
                </a:lnTo>
                <a:lnTo>
                  <a:pt x="0" y="861"/>
                </a:lnTo>
                <a:lnTo>
                  <a:pt x="1" y="865"/>
                </a:lnTo>
                <a:lnTo>
                  <a:pt x="2" y="867"/>
                </a:lnTo>
                <a:lnTo>
                  <a:pt x="4" y="869"/>
                </a:lnTo>
                <a:lnTo>
                  <a:pt x="6" y="871"/>
                </a:lnTo>
                <a:lnTo>
                  <a:pt x="9" y="872"/>
                </a:lnTo>
                <a:lnTo>
                  <a:pt x="11" y="873"/>
                </a:lnTo>
                <a:lnTo>
                  <a:pt x="15" y="873"/>
                </a:lnTo>
                <a:lnTo>
                  <a:pt x="196" y="873"/>
                </a:lnTo>
                <a:lnTo>
                  <a:pt x="198" y="873"/>
                </a:lnTo>
                <a:lnTo>
                  <a:pt x="201" y="872"/>
                </a:lnTo>
                <a:lnTo>
                  <a:pt x="203" y="871"/>
                </a:lnTo>
                <a:lnTo>
                  <a:pt x="205" y="869"/>
                </a:lnTo>
                <a:lnTo>
                  <a:pt x="208" y="867"/>
                </a:lnTo>
                <a:lnTo>
                  <a:pt x="209" y="865"/>
                </a:lnTo>
                <a:lnTo>
                  <a:pt x="210" y="861"/>
                </a:lnTo>
                <a:lnTo>
                  <a:pt x="211" y="858"/>
                </a:lnTo>
                <a:lnTo>
                  <a:pt x="211" y="678"/>
                </a:lnTo>
                <a:lnTo>
                  <a:pt x="210" y="675"/>
                </a:lnTo>
                <a:lnTo>
                  <a:pt x="209" y="673"/>
                </a:lnTo>
                <a:lnTo>
                  <a:pt x="208" y="669"/>
                </a:lnTo>
                <a:lnTo>
                  <a:pt x="205" y="667"/>
                </a:lnTo>
                <a:lnTo>
                  <a:pt x="203" y="665"/>
                </a:lnTo>
                <a:lnTo>
                  <a:pt x="201" y="664"/>
                </a:lnTo>
                <a:lnTo>
                  <a:pt x="198" y="663"/>
                </a:lnTo>
                <a:lnTo>
                  <a:pt x="196" y="663"/>
                </a:lnTo>
                <a:lnTo>
                  <a:pt x="120" y="663"/>
                </a:lnTo>
                <a:lnTo>
                  <a:pt x="120" y="452"/>
                </a:lnTo>
                <a:lnTo>
                  <a:pt x="421" y="452"/>
                </a:lnTo>
                <a:lnTo>
                  <a:pt x="421" y="663"/>
                </a:lnTo>
                <a:lnTo>
                  <a:pt x="346" y="663"/>
                </a:lnTo>
                <a:lnTo>
                  <a:pt x="343" y="663"/>
                </a:lnTo>
                <a:lnTo>
                  <a:pt x="340" y="664"/>
                </a:lnTo>
                <a:lnTo>
                  <a:pt x="337" y="665"/>
                </a:lnTo>
                <a:lnTo>
                  <a:pt x="335" y="667"/>
                </a:lnTo>
                <a:lnTo>
                  <a:pt x="333" y="669"/>
                </a:lnTo>
                <a:lnTo>
                  <a:pt x="332" y="673"/>
                </a:lnTo>
                <a:lnTo>
                  <a:pt x="331" y="675"/>
                </a:lnTo>
                <a:lnTo>
                  <a:pt x="331" y="678"/>
                </a:lnTo>
                <a:lnTo>
                  <a:pt x="331" y="858"/>
                </a:lnTo>
                <a:lnTo>
                  <a:pt x="331" y="861"/>
                </a:lnTo>
                <a:lnTo>
                  <a:pt x="332" y="865"/>
                </a:lnTo>
                <a:lnTo>
                  <a:pt x="333" y="867"/>
                </a:lnTo>
                <a:lnTo>
                  <a:pt x="335" y="869"/>
                </a:lnTo>
                <a:lnTo>
                  <a:pt x="337" y="871"/>
                </a:lnTo>
                <a:lnTo>
                  <a:pt x="340" y="872"/>
                </a:lnTo>
                <a:lnTo>
                  <a:pt x="343" y="873"/>
                </a:lnTo>
                <a:lnTo>
                  <a:pt x="346" y="873"/>
                </a:lnTo>
                <a:lnTo>
                  <a:pt x="526" y="873"/>
                </a:lnTo>
                <a:lnTo>
                  <a:pt x="529" y="873"/>
                </a:lnTo>
                <a:lnTo>
                  <a:pt x="533" y="872"/>
                </a:lnTo>
                <a:lnTo>
                  <a:pt x="535" y="871"/>
                </a:lnTo>
                <a:lnTo>
                  <a:pt x="537" y="869"/>
                </a:lnTo>
                <a:lnTo>
                  <a:pt x="539" y="867"/>
                </a:lnTo>
                <a:lnTo>
                  <a:pt x="540" y="865"/>
                </a:lnTo>
                <a:lnTo>
                  <a:pt x="541" y="861"/>
                </a:lnTo>
                <a:lnTo>
                  <a:pt x="541" y="858"/>
                </a:lnTo>
                <a:lnTo>
                  <a:pt x="541" y="678"/>
                </a:lnTo>
                <a:lnTo>
                  <a:pt x="541" y="675"/>
                </a:lnTo>
                <a:lnTo>
                  <a:pt x="540" y="673"/>
                </a:lnTo>
                <a:lnTo>
                  <a:pt x="539" y="669"/>
                </a:lnTo>
                <a:lnTo>
                  <a:pt x="537" y="667"/>
                </a:lnTo>
                <a:lnTo>
                  <a:pt x="535" y="665"/>
                </a:lnTo>
                <a:lnTo>
                  <a:pt x="533" y="664"/>
                </a:lnTo>
                <a:lnTo>
                  <a:pt x="529" y="663"/>
                </a:lnTo>
                <a:lnTo>
                  <a:pt x="526" y="663"/>
                </a:lnTo>
                <a:lnTo>
                  <a:pt x="451" y="663"/>
                </a:lnTo>
                <a:lnTo>
                  <a:pt x="451" y="452"/>
                </a:lnTo>
                <a:lnTo>
                  <a:pt x="752" y="452"/>
                </a:lnTo>
                <a:lnTo>
                  <a:pt x="752" y="663"/>
                </a:lnTo>
                <a:lnTo>
                  <a:pt x="677" y="663"/>
                </a:lnTo>
                <a:lnTo>
                  <a:pt x="674" y="663"/>
                </a:lnTo>
                <a:lnTo>
                  <a:pt x="671" y="664"/>
                </a:lnTo>
                <a:lnTo>
                  <a:pt x="669" y="665"/>
                </a:lnTo>
                <a:lnTo>
                  <a:pt x="667" y="667"/>
                </a:lnTo>
                <a:lnTo>
                  <a:pt x="664" y="669"/>
                </a:lnTo>
                <a:lnTo>
                  <a:pt x="663" y="673"/>
                </a:lnTo>
                <a:lnTo>
                  <a:pt x="662" y="675"/>
                </a:lnTo>
                <a:lnTo>
                  <a:pt x="662" y="678"/>
                </a:lnTo>
                <a:lnTo>
                  <a:pt x="662" y="858"/>
                </a:lnTo>
                <a:lnTo>
                  <a:pt x="662" y="861"/>
                </a:lnTo>
                <a:lnTo>
                  <a:pt x="663" y="865"/>
                </a:lnTo>
                <a:lnTo>
                  <a:pt x="664" y="867"/>
                </a:lnTo>
                <a:lnTo>
                  <a:pt x="667" y="869"/>
                </a:lnTo>
                <a:lnTo>
                  <a:pt x="669" y="871"/>
                </a:lnTo>
                <a:lnTo>
                  <a:pt x="671" y="872"/>
                </a:lnTo>
                <a:lnTo>
                  <a:pt x="674" y="873"/>
                </a:lnTo>
                <a:lnTo>
                  <a:pt x="677" y="873"/>
                </a:lnTo>
                <a:lnTo>
                  <a:pt x="858" y="873"/>
                </a:lnTo>
                <a:lnTo>
                  <a:pt x="861" y="873"/>
                </a:lnTo>
                <a:lnTo>
                  <a:pt x="864" y="872"/>
                </a:lnTo>
                <a:lnTo>
                  <a:pt x="866" y="871"/>
                </a:lnTo>
                <a:lnTo>
                  <a:pt x="868" y="869"/>
                </a:lnTo>
                <a:lnTo>
                  <a:pt x="870" y="867"/>
                </a:lnTo>
                <a:lnTo>
                  <a:pt x="871" y="865"/>
                </a:lnTo>
                <a:lnTo>
                  <a:pt x="873" y="861"/>
                </a:lnTo>
                <a:lnTo>
                  <a:pt x="873" y="858"/>
                </a:lnTo>
                <a:lnTo>
                  <a:pt x="873" y="678"/>
                </a:lnTo>
                <a:lnTo>
                  <a:pt x="873" y="675"/>
                </a:lnTo>
                <a:lnTo>
                  <a:pt x="871" y="673"/>
                </a:lnTo>
                <a:lnTo>
                  <a:pt x="870" y="669"/>
                </a:lnTo>
                <a:lnTo>
                  <a:pt x="868" y="667"/>
                </a:lnTo>
                <a:lnTo>
                  <a:pt x="866" y="665"/>
                </a:lnTo>
                <a:lnTo>
                  <a:pt x="864" y="664"/>
                </a:lnTo>
                <a:lnTo>
                  <a:pt x="861" y="663"/>
                </a:lnTo>
                <a:lnTo>
                  <a:pt x="858" y="663"/>
                </a:lnTo>
                <a:close/>
              </a:path>
            </a:pathLst>
          </a:custGeom>
          <a:solidFill>
            <a:srgbClr val="123E8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56" name="Google Shape;556;p48"/>
          <p:cNvSpPr/>
          <p:nvPr/>
        </p:nvSpPr>
        <p:spPr>
          <a:xfrm>
            <a:off x="6335073" y="4466238"/>
            <a:ext cx="1559700" cy="1559700"/>
          </a:xfrm>
          <a:prstGeom prst="ellipse">
            <a:avLst/>
          </a:prstGeom>
          <a:solidFill>
            <a:srgbClr val="4386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57" name="Google Shape;557;p48"/>
          <p:cNvSpPr/>
          <p:nvPr/>
        </p:nvSpPr>
        <p:spPr>
          <a:xfrm flipH="1">
            <a:off x="7114827" y="4466250"/>
            <a:ext cx="3626700" cy="1559700"/>
          </a:xfrm>
          <a:prstGeom prst="homePlate">
            <a:avLst>
              <a:gd name="adj" fmla="val 50000"/>
            </a:avLst>
          </a:prstGeom>
          <a:solidFill>
            <a:srgbClr val="123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58" name="Google Shape;558;p48"/>
          <p:cNvSpPr/>
          <p:nvPr/>
        </p:nvSpPr>
        <p:spPr>
          <a:xfrm>
            <a:off x="6694127" y="4825293"/>
            <a:ext cx="841500" cy="8415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59" name="Google Shape;559;p48"/>
          <p:cNvSpPr txBox="1"/>
          <p:nvPr/>
        </p:nvSpPr>
        <p:spPr>
          <a:xfrm>
            <a:off x="8289311" y="5062731"/>
            <a:ext cx="1884600" cy="307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Open Sans"/>
                <a:ea typeface="Open Sans"/>
                <a:cs typeface="Open Sans"/>
                <a:sym typeface="Open Sans"/>
              </a:rPr>
              <a:t>SUPPORTING EQUITY  AND QUALITY IN HEALTH CARE</a:t>
            </a:r>
            <a:endParaRPr sz="1400" b="0" i="0" u="none" strike="noStrike" cap="none">
              <a:solidFill>
                <a:srgbClr val="000000"/>
              </a:solidFill>
              <a:latin typeface="Open Sans"/>
              <a:ea typeface="Open Sans"/>
              <a:cs typeface="Open Sans"/>
              <a:sym typeface="Open Sans"/>
            </a:endParaRPr>
          </a:p>
        </p:txBody>
      </p:sp>
      <p:sp>
        <p:nvSpPr>
          <p:cNvPr id="560" name="Google Shape;560;p48"/>
          <p:cNvSpPr/>
          <p:nvPr/>
        </p:nvSpPr>
        <p:spPr>
          <a:xfrm>
            <a:off x="6975988" y="5107154"/>
            <a:ext cx="277813" cy="277813"/>
          </a:xfrm>
          <a:custGeom>
            <a:avLst/>
            <a:gdLst/>
            <a:ahLst/>
            <a:cxnLst/>
            <a:rect l="l" t="t" r="r" b="b"/>
            <a:pathLst>
              <a:path w="873" h="873" extrusionOk="0">
                <a:moveTo>
                  <a:pt x="843" y="843"/>
                </a:moveTo>
                <a:lnTo>
                  <a:pt x="692" y="843"/>
                </a:lnTo>
                <a:lnTo>
                  <a:pt x="692" y="693"/>
                </a:lnTo>
                <a:lnTo>
                  <a:pt x="752" y="693"/>
                </a:lnTo>
                <a:lnTo>
                  <a:pt x="782" y="693"/>
                </a:lnTo>
                <a:lnTo>
                  <a:pt x="843" y="693"/>
                </a:lnTo>
                <a:lnTo>
                  <a:pt x="843" y="843"/>
                </a:lnTo>
                <a:close/>
                <a:moveTo>
                  <a:pt x="511" y="693"/>
                </a:moveTo>
                <a:lnTo>
                  <a:pt x="511" y="843"/>
                </a:lnTo>
                <a:lnTo>
                  <a:pt x="361" y="843"/>
                </a:lnTo>
                <a:lnTo>
                  <a:pt x="361" y="693"/>
                </a:lnTo>
                <a:lnTo>
                  <a:pt x="421" y="693"/>
                </a:lnTo>
                <a:lnTo>
                  <a:pt x="451" y="693"/>
                </a:lnTo>
                <a:lnTo>
                  <a:pt x="511" y="693"/>
                </a:lnTo>
                <a:close/>
                <a:moveTo>
                  <a:pt x="180" y="693"/>
                </a:moveTo>
                <a:lnTo>
                  <a:pt x="180" y="843"/>
                </a:lnTo>
                <a:lnTo>
                  <a:pt x="30" y="843"/>
                </a:lnTo>
                <a:lnTo>
                  <a:pt x="30" y="693"/>
                </a:lnTo>
                <a:lnTo>
                  <a:pt x="90" y="693"/>
                </a:lnTo>
                <a:lnTo>
                  <a:pt x="120" y="693"/>
                </a:lnTo>
                <a:lnTo>
                  <a:pt x="180" y="693"/>
                </a:lnTo>
                <a:close/>
                <a:moveTo>
                  <a:pt x="180" y="151"/>
                </a:moveTo>
                <a:lnTo>
                  <a:pt x="180" y="30"/>
                </a:lnTo>
                <a:lnTo>
                  <a:pt x="692" y="30"/>
                </a:lnTo>
                <a:lnTo>
                  <a:pt x="692" y="151"/>
                </a:lnTo>
                <a:lnTo>
                  <a:pt x="451" y="151"/>
                </a:lnTo>
                <a:lnTo>
                  <a:pt x="421" y="151"/>
                </a:lnTo>
                <a:lnTo>
                  <a:pt x="180" y="151"/>
                </a:lnTo>
                <a:close/>
                <a:moveTo>
                  <a:pt x="858" y="663"/>
                </a:moveTo>
                <a:lnTo>
                  <a:pt x="782" y="663"/>
                </a:lnTo>
                <a:lnTo>
                  <a:pt x="782" y="437"/>
                </a:lnTo>
                <a:lnTo>
                  <a:pt x="782" y="435"/>
                </a:lnTo>
                <a:lnTo>
                  <a:pt x="781" y="431"/>
                </a:lnTo>
                <a:lnTo>
                  <a:pt x="779" y="429"/>
                </a:lnTo>
                <a:lnTo>
                  <a:pt x="778" y="427"/>
                </a:lnTo>
                <a:lnTo>
                  <a:pt x="776" y="425"/>
                </a:lnTo>
                <a:lnTo>
                  <a:pt x="773" y="424"/>
                </a:lnTo>
                <a:lnTo>
                  <a:pt x="771" y="423"/>
                </a:lnTo>
                <a:lnTo>
                  <a:pt x="767" y="422"/>
                </a:lnTo>
                <a:lnTo>
                  <a:pt x="451" y="422"/>
                </a:lnTo>
                <a:lnTo>
                  <a:pt x="451" y="181"/>
                </a:lnTo>
                <a:lnTo>
                  <a:pt x="707" y="181"/>
                </a:lnTo>
                <a:lnTo>
                  <a:pt x="711" y="181"/>
                </a:lnTo>
                <a:lnTo>
                  <a:pt x="713" y="180"/>
                </a:lnTo>
                <a:lnTo>
                  <a:pt x="716" y="178"/>
                </a:lnTo>
                <a:lnTo>
                  <a:pt x="718" y="177"/>
                </a:lnTo>
                <a:lnTo>
                  <a:pt x="719" y="175"/>
                </a:lnTo>
                <a:lnTo>
                  <a:pt x="721" y="172"/>
                </a:lnTo>
                <a:lnTo>
                  <a:pt x="721" y="170"/>
                </a:lnTo>
                <a:lnTo>
                  <a:pt x="722" y="166"/>
                </a:lnTo>
                <a:lnTo>
                  <a:pt x="722" y="15"/>
                </a:lnTo>
                <a:lnTo>
                  <a:pt x="721" y="13"/>
                </a:lnTo>
                <a:lnTo>
                  <a:pt x="721" y="10"/>
                </a:lnTo>
                <a:lnTo>
                  <a:pt x="719" y="8"/>
                </a:lnTo>
                <a:lnTo>
                  <a:pt x="718" y="6"/>
                </a:lnTo>
                <a:lnTo>
                  <a:pt x="716" y="3"/>
                </a:lnTo>
                <a:lnTo>
                  <a:pt x="713" y="2"/>
                </a:lnTo>
                <a:lnTo>
                  <a:pt x="711" y="1"/>
                </a:lnTo>
                <a:lnTo>
                  <a:pt x="707" y="0"/>
                </a:lnTo>
                <a:lnTo>
                  <a:pt x="165" y="0"/>
                </a:lnTo>
                <a:lnTo>
                  <a:pt x="163" y="1"/>
                </a:lnTo>
                <a:lnTo>
                  <a:pt x="159" y="2"/>
                </a:lnTo>
                <a:lnTo>
                  <a:pt x="157" y="3"/>
                </a:lnTo>
                <a:lnTo>
                  <a:pt x="155" y="6"/>
                </a:lnTo>
                <a:lnTo>
                  <a:pt x="153" y="8"/>
                </a:lnTo>
                <a:lnTo>
                  <a:pt x="152" y="10"/>
                </a:lnTo>
                <a:lnTo>
                  <a:pt x="151" y="13"/>
                </a:lnTo>
                <a:lnTo>
                  <a:pt x="150" y="15"/>
                </a:lnTo>
                <a:lnTo>
                  <a:pt x="150" y="166"/>
                </a:lnTo>
                <a:lnTo>
                  <a:pt x="151" y="170"/>
                </a:lnTo>
                <a:lnTo>
                  <a:pt x="152" y="172"/>
                </a:lnTo>
                <a:lnTo>
                  <a:pt x="153" y="175"/>
                </a:lnTo>
                <a:lnTo>
                  <a:pt x="155" y="177"/>
                </a:lnTo>
                <a:lnTo>
                  <a:pt x="157" y="178"/>
                </a:lnTo>
                <a:lnTo>
                  <a:pt x="159" y="180"/>
                </a:lnTo>
                <a:lnTo>
                  <a:pt x="163" y="181"/>
                </a:lnTo>
                <a:lnTo>
                  <a:pt x="165" y="181"/>
                </a:lnTo>
                <a:lnTo>
                  <a:pt x="421" y="181"/>
                </a:lnTo>
                <a:lnTo>
                  <a:pt x="421" y="422"/>
                </a:lnTo>
                <a:lnTo>
                  <a:pt x="105" y="422"/>
                </a:lnTo>
                <a:lnTo>
                  <a:pt x="101" y="423"/>
                </a:lnTo>
                <a:lnTo>
                  <a:pt x="99" y="424"/>
                </a:lnTo>
                <a:lnTo>
                  <a:pt x="96" y="425"/>
                </a:lnTo>
                <a:lnTo>
                  <a:pt x="94" y="427"/>
                </a:lnTo>
                <a:lnTo>
                  <a:pt x="93" y="429"/>
                </a:lnTo>
                <a:lnTo>
                  <a:pt x="91" y="431"/>
                </a:lnTo>
                <a:lnTo>
                  <a:pt x="91" y="435"/>
                </a:lnTo>
                <a:lnTo>
                  <a:pt x="90" y="437"/>
                </a:lnTo>
                <a:lnTo>
                  <a:pt x="90" y="663"/>
                </a:lnTo>
                <a:lnTo>
                  <a:pt x="15" y="663"/>
                </a:lnTo>
                <a:lnTo>
                  <a:pt x="11" y="663"/>
                </a:lnTo>
                <a:lnTo>
                  <a:pt x="9" y="664"/>
                </a:lnTo>
                <a:lnTo>
                  <a:pt x="6" y="665"/>
                </a:lnTo>
                <a:lnTo>
                  <a:pt x="4" y="667"/>
                </a:lnTo>
                <a:lnTo>
                  <a:pt x="2" y="669"/>
                </a:lnTo>
                <a:lnTo>
                  <a:pt x="1" y="673"/>
                </a:lnTo>
                <a:lnTo>
                  <a:pt x="0" y="675"/>
                </a:lnTo>
                <a:lnTo>
                  <a:pt x="0" y="678"/>
                </a:lnTo>
                <a:lnTo>
                  <a:pt x="0" y="858"/>
                </a:lnTo>
                <a:lnTo>
                  <a:pt x="0" y="861"/>
                </a:lnTo>
                <a:lnTo>
                  <a:pt x="1" y="865"/>
                </a:lnTo>
                <a:lnTo>
                  <a:pt x="2" y="867"/>
                </a:lnTo>
                <a:lnTo>
                  <a:pt x="4" y="869"/>
                </a:lnTo>
                <a:lnTo>
                  <a:pt x="6" y="871"/>
                </a:lnTo>
                <a:lnTo>
                  <a:pt x="9" y="872"/>
                </a:lnTo>
                <a:lnTo>
                  <a:pt x="11" y="873"/>
                </a:lnTo>
                <a:lnTo>
                  <a:pt x="15" y="873"/>
                </a:lnTo>
                <a:lnTo>
                  <a:pt x="196" y="873"/>
                </a:lnTo>
                <a:lnTo>
                  <a:pt x="198" y="873"/>
                </a:lnTo>
                <a:lnTo>
                  <a:pt x="201" y="872"/>
                </a:lnTo>
                <a:lnTo>
                  <a:pt x="203" y="871"/>
                </a:lnTo>
                <a:lnTo>
                  <a:pt x="205" y="869"/>
                </a:lnTo>
                <a:lnTo>
                  <a:pt x="208" y="867"/>
                </a:lnTo>
                <a:lnTo>
                  <a:pt x="209" y="865"/>
                </a:lnTo>
                <a:lnTo>
                  <a:pt x="210" y="861"/>
                </a:lnTo>
                <a:lnTo>
                  <a:pt x="211" y="858"/>
                </a:lnTo>
                <a:lnTo>
                  <a:pt x="211" y="678"/>
                </a:lnTo>
                <a:lnTo>
                  <a:pt x="210" y="675"/>
                </a:lnTo>
                <a:lnTo>
                  <a:pt x="209" y="673"/>
                </a:lnTo>
                <a:lnTo>
                  <a:pt x="208" y="669"/>
                </a:lnTo>
                <a:lnTo>
                  <a:pt x="205" y="667"/>
                </a:lnTo>
                <a:lnTo>
                  <a:pt x="203" y="665"/>
                </a:lnTo>
                <a:lnTo>
                  <a:pt x="201" y="664"/>
                </a:lnTo>
                <a:lnTo>
                  <a:pt x="198" y="663"/>
                </a:lnTo>
                <a:lnTo>
                  <a:pt x="196" y="663"/>
                </a:lnTo>
                <a:lnTo>
                  <a:pt x="120" y="663"/>
                </a:lnTo>
                <a:lnTo>
                  <a:pt x="120" y="452"/>
                </a:lnTo>
                <a:lnTo>
                  <a:pt x="421" y="452"/>
                </a:lnTo>
                <a:lnTo>
                  <a:pt x="421" y="663"/>
                </a:lnTo>
                <a:lnTo>
                  <a:pt x="346" y="663"/>
                </a:lnTo>
                <a:lnTo>
                  <a:pt x="343" y="663"/>
                </a:lnTo>
                <a:lnTo>
                  <a:pt x="340" y="664"/>
                </a:lnTo>
                <a:lnTo>
                  <a:pt x="337" y="665"/>
                </a:lnTo>
                <a:lnTo>
                  <a:pt x="335" y="667"/>
                </a:lnTo>
                <a:lnTo>
                  <a:pt x="333" y="669"/>
                </a:lnTo>
                <a:lnTo>
                  <a:pt x="332" y="673"/>
                </a:lnTo>
                <a:lnTo>
                  <a:pt x="331" y="675"/>
                </a:lnTo>
                <a:lnTo>
                  <a:pt x="331" y="678"/>
                </a:lnTo>
                <a:lnTo>
                  <a:pt x="331" y="858"/>
                </a:lnTo>
                <a:lnTo>
                  <a:pt x="331" y="861"/>
                </a:lnTo>
                <a:lnTo>
                  <a:pt x="332" y="865"/>
                </a:lnTo>
                <a:lnTo>
                  <a:pt x="333" y="867"/>
                </a:lnTo>
                <a:lnTo>
                  <a:pt x="335" y="869"/>
                </a:lnTo>
                <a:lnTo>
                  <a:pt x="337" y="871"/>
                </a:lnTo>
                <a:lnTo>
                  <a:pt x="340" y="872"/>
                </a:lnTo>
                <a:lnTo>
                  <a:pt x="343" y="873"/>
                </a:lnTo>
                <a:lnTo>
                  <a:pt x="346" y="873"/>
                </a:lnTo>
                <a:lnTo>
                  <a:pt x="526" y="873"/>
                </a:lnTo>
                <a:lnTo>
                  <a:pt x="529" y="873"/>
                </a:lnTo>
                <a:lnTo>
                  <a:pt x="533" y="872"/>
                </a:lnTo>
                <a:lnTo>
                  <a:pt x="535" y="871"/>
                </a:lnTo>
                <a:lnTo>
                  <a:pt x="537" y="869"/>
                </a:lnTo>
                <a:lnTo>
                  <a:pt x="539" y="867"/>
                </a:lnTo>
                <a:lnTo>
                  <a:pt x="540" y="865"/>
                </a:lnTo>
                <a:lnTo>
                  <a:pt x="541" y="861"/>
                </a:lnTo>
                <a:lnTo>
                  <a:pt x="541" y="858"/>
                </a:lnTo>
                <a:lnTo>
                  <a:pt x="541" y="678"/>
                </a:lnTo>
                <a:lnTo>
                  <a:pt x="541" y="675"/>
                </a:lnTo>
                <a:lnTo>
                  <a:pt x="540" y="673"/>
                </a:lnTo>
                <a:lnTo>
                  <a:pt x="539" y="669"/>
                </a:lnTo>
                <a:lnTo>
                  <a:pt x="537" y="667"/>
                </a:lnTo>
                <a:lnTo>
                  <a:pt x="535" y="665"/>
                </a:lnTo>
                <a:lnTo>
                  <a:pt x="533" y="664"/>
                </a:lnTo>
                <a:lnTo>
                  <a:pt x="529" y="663"/>
                </a:lnTo>
                <a:lnTo>
                  <a:pt x="526" y="663"/>
                </a:lnTo>
                <a:lnTo>
                  <a:pt x="451" y="663"/>
                </a:lnTo>
                <a:lnTo>
                  <a:pt x="451" y="452"/>
                </a:lnTo>
                <a:lnTo>
                  <a:pt x="752" y="452"/>
                </a:lnTo>
                <a:lnTo>
                  <a:pt x="752" y="663"/>
                </a:lnTo>
                <a:lnTo>
                  <a:pt x="677" y="663"/>
                </a:lnTo>
                <a:lnTo>
                  <a:pt x="674" y="663"/>
                </a:lnTo>
                <a:lnTo>
                  <a:pt x="671" y="664"/>
                </a:lnTo>
                <a:lnTo>
                  <a:pt x="669" y="665"/>
                </a:lnTo>
                <a:lnTo>
                  <a:pt x="667" y="667"/>
                </a:lnTo>
                <a:lnTo>
                  <a:pt x="664" y="669"/>
                </a:lnTo>
                <a:lnTo>
                  <a:pt x="663" y="673"/>
                </a:lnTo>
                <a:lnTo>
                  <a:pt x="662" y="675"/>
                </a:lnTo>
                <a:lnTo>
                  <a:pt x="662" y="678"/>
                </a:lnTo>
                <a:lnTo>
                  <a:pt x="662" y="858"/>
                </a:lnTo>
                <a:lnTo>
                  <a:pt x="662" y="861"/>
                </a:lnTo>
                <a:lnTo>
                  <a:pt x="663" y="865"/>
                </a:lnTo>
                <a:lnTo>
                  <a:pt x="664" y="867"/>
                </a:lnTo>
                <a:lnTo>
                  <a:pt x="667" y="869"/>
                </a:lnTo>
                <a:lnTo>
                  <a:pt x="669" y="871"/>
                </a:lnTo>
                <a:lnTo>
                  <a:pt x="671" y="872"/>
                </a:lnTo>
                <a:lnTo>
                  <a:pt x="674" y="873"/>
                </a:lnTo>
                <a:lnTo>
                  <a:pt x="677" y="873"/>
                </a:lnTo>
                <a:lnTo>
                  <a:pt x="858" y="873"/>
                </a:lnTo>
                <a:lnTo>
                  <a:pt x="861" y="873"/>
                </a:lnTo>
                <a:lnTo>
                  <a:pt x="864" y="872"/>
                </a:lnTo>
                <a:lnTo>
                  <a:pt x="866" y="871"/>
                </a:lnTo>
                <a:lnTo>
                  <a:pt x="868" y="869"/>
                </a:lnTo>
                <a:lnTo>
                  <a:pt x="870" y="867"/>
                </a:lnTo>
                <a:lnTo>
                  <a:pt x="871" y="865"/>
                </a:lnTo>
                <a:lnTo>
                  <a:pt x="873" y="861"/>
                </a:lnTo>
                <a:lnTo>
                  <a:pt x="873" y="858"/>
                </a:lnTo>
                <a:lnTo>
                  <a:pt x="873" y="678"/>
                </a:lnTo>
                <a:lnTo>
                  <a:pt x="873" y="675"/>
                </a:lnTo>
                <a:lnTo>
                  <a:pt x="871" y="673"/>
                </a:lnTo>
                <a:lnTo>
                  <a:pt x="870" y="669"/>
                </a:lnTo>
                <a:lnTo>
                  <a:pt x="868" y="667"/>
                </a:lnTo>
                <a:lnTo>
                  <a:pt x="866" y="665"/>
                </a:lnTo>
                <a:lnTo>
                  <a:pt x="864" y="664"/>
                </a:lnTo>
                <a:lnTo>
                  <a:pt x="861" y="663"/>
                </a:lnTo>
                <a:lnTo>
                  <a:pt x="858" y="663"/>
                </a:lnTo>
                <a:close/>
              </a:path>
            </a:pathLst>
          </a:custGeom>
          <a:solidFill>
            <a:srgbClr val="123E8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61" name="Google Shape;561;p48"/>
          <p:cNvSpPr/>
          <p:nvPr/>
        </p:nvSpPr>
        <p:spPr>
          <a:xfrm>
            <a:off x="-202019" y="365832"/>
            <a:ext cx="786900" cy="398700"/>
          </a:xfrm>
          <a:prstGeom prst="rect">
            <a:avLst/>
          </a:prstGeom>
          <a:solidFill>
            <a:srgbClr val="123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62" name="Google Shape;562;p48"/>
          <p:cNvSpPr txBox="1">
            <a:spLocks noGrp="1"/>
          </p:cNvSpPr>
          <p:nvPr>
            <p:ph type="ftr" idx="11"/>
          </p:nvPr>
        </p:nvSpPr>
        <p:spPr>
          <a:xfrm>
            <a:off x="520117" y="6506713"/>
            <a:ext cx="22647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1100">
                <a:solidFill>
                  <a:srgbClr val="FFFFFF"/>
                </a:solidFill>
              </a:rPr>
              <a:t>|  Section 2: Defining Digital Health </a:t>
            </a:r>
            <a:endParaRPr sz="110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3"/>
          <p:cNvPicPr preferRelativeResize="0"/>
          <p:nvPr/>
        </p:nvPicPr>
        <p:blipFill>
          <a:blip r:embed="rId3">
            <a:alphaModFix/>
          </a:blip>
          <a:stretch>
            <a:fillRect/>
          </a:stretch>
        </p:blipFill>
        <p:spPr>
          <a:xfrm rot="-2839393">
            <a:off x="11428739" y="2302486"/>
            <a:ext cx="207624" cy="525453"/>
          </a:xfrm>
          <a:prstGeom prst="rect">
            <a:avLst/>
          </a:prstGeom>
          <a:noFill/>
          <a:ln>
            <a:noFill/>
          </a:ln>
        </p:spPr>
      </p:pic>
      <p:sp>
        <p:nvSpPr>
          <p:cNvPr id="258" name="Google Shape;258;p33"/>
          <p:cNvSpPr txBox="1">
            <a:spLocks noGrp="1"/>
          </p:cNvSpPr>
          <p:nvPr>
            <p:ph type="ftr" idx="4294967295"/>
          </p:nvPr>
        </p:nvSpPr>
        <p:spPr>
          <a:xfrm>
            <a:off x="624042" y="6472063"/>
            <a:ext cx="22647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1100" dirty="0">
                <a:solidFill>
                  <a:srgbClr val="FFFFFF"/>
                </a:solidFill>
              </a:rPr>
              <a:t>|  Section 1: </a:t>
            </a:r>
            <a:r>
              <a:rPr lang="en-US" sz="1100" dirty="0" smtClean="0">
                <a:solidFill>
                  <a:srgbClr val="FFFFFF"/>
                </a:solidFill>
              </a:rPr>
              <a:t>Course </a:t>
            </a:r>
            <a:r>
              <a:rPr lang="en-US" sz="1100" dirty="0">
                <a:solidFill>
                  <a:srgbClr val="FFFFFF"/>
                </a:solidFill>
              </a:rPr>
              <a:t>Overview</a:t>
            </a:r>
            <a:endParaRPr sz="1100" dirty="0">
              <a:solidFill>
                <a:srgbClr val="FFFFFF"/>
              </a:solidFill>
            </a:endParaRPr>
          </a:p>
        </p:txBody>
      </p:sp>
      <p:sp>
        <p:nvSpPr>
          <p:cNvPr id="259" name="Google Shape;259;p33"/>
          <p:cNvSpPr/>
          <p:nvPr/>
        </p:nvSpPr>
        <p:spPr>
          <a:xfrm>
            <a:off x="8984475" y="1808525"/>
            <a:ext cx="1934400" cy="3000000"/>
          </a:xfrm>
          <a:prstGeom prst="roundRect">
            <a:avLst>
              <a:gd name="adj" fmla="val 16667"/>
            </a:avLst>
          </a:prstGeom>
          <a:solidFill>
            <a:srgbClr val="002F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33"/>
          <p:cNvSpPr txBox="1"/>
          <p:nvPr/>
        </p:nvSpPr>
        <p:spPr>
          <a:xfrm>
            <a:off x="9002925" y="2914800"/>
            <a:ext cx="1887900" cy="181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b="1" i="0" u="none" strike="noStrike" cap="none">
                <a:solidFill>
                  <a:srgbClr val="FFFFFF"/>
                </a:solidFill>
                <a:latin typeface="Open Sans"/>
                <a:ea typeface="Open Sans"/>
                <a:cs typeface="Open Sans"/>
                <a:sym typeface="Open Sans"/>
              </a:rPr>
              <a:t>GOVERNANCE</a:t>
            </a:r>
            <a:endParaRPr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100"/>
              </a:spcBef>
              <a:spcAft>
                <a:spcPts val="0"/>
              </a:spcAft>
              <a:buClr>
                <a:srgbClr val="000000"/>
              </a:buClr>
              <a:buSzPts val="1100"/>
              <a:buFont typeface="Arial"/>
              <a:buNone/>
            </a:pPr>
            <a:endParaRPr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100"/>
              </a:spcBef>
              <a:spcAft>
                <a:spcPts val="0"/>
              </a:spcAft>
              <a:buClr>
                <a:srgbClr val="000000"/>
              </a:buClr>
              <a:buSzPts val="1100"/>
              <a:buFont typeface="Arial"/>
              <a:buNone/>
            </a:pPr>
            <a:r>
              <a:rPr lang="en-US" b="1" i="0" u="none" strike="noStrike" cap="none">
                <a:solidFill>
                  <a:srgbClr val="FFFFFF"/>
                </a:solidFill>
                <a:latin typeface="Open Sans"/>
                <a:ea typeface="Open Sans"/>
                <a:cs typeface="Open Sans"/>
                <a:sym typeface="Open Sans"/>
              </a:rPr>
              <a:t>POLICY &amp; </a:t>
            </a:r>
            <a:r>
              <a:rPr lang="en-US" b="1">
                <a:solidFill>
                  <a:srgbClr val="FFFFFF"/>
                </a:solidFill>
                <a:latin typeface="Open Sans"/>
                <a:ea typeface="Open Sans"/>
                <a:cs typeface="Open Sans"/>
                <a:sym typeface="Open Sans"/>
              </a:rPr>
              <a:t>REGULATION</a:t>
            </a:r>
            <a:endParaRPr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100"/>
              </a:spcBef>
              <a:spcAft>
                <a:spcPts val="0"/>
              </a:spcAft>
              <a:buClr>
                <a:srgbClr val="000000"/>
              </a:buClr>
              <a:buSzPts val="1100"/>
              <a:buFont typeface="Arial"/>
              <a:buNone/>
            </a:pPr>
            <a:endParaRPr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100"/>
              </a:spcBef>
              <a:spcAft>
                <a:spcPts val="0"/>
              </a:spcAft>
              <a:buClr>
                <a:srgbClr val="000000"/>
              </a:buClr>
              <a:buSzPts val="1100"/>
              <a:buFont typeface="Arial"/>
              <a:buNone/>
            </a:pPr>
            <a:r>
              <a:rPr lang="en-US" b="1" i="0" u="none" strike="noStrike" cap="none">
                <a:solidFill>
                  <a:srgbClr val="FFFFFF"/>
                </a:solidFill>
                <a:latin typeface="Open Sans"/>
                <a:ea typeface="Open Sans"/>
                <a:cs typeface="Open Sans"/>
                <a:sym typeface="Open Sans"/>
              </a:rPr>
              <a:t>WORKFORCE</a:t>
            </a:r>
            <a:endParaRPr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100"/>
              </a:spcBef>
              <a:spcAft>
                <a:spcPts val="0"/>
              </a:spcAft>
              <a:buClr>
                <a:srgbClr val="000000"/>
              </a:buClr>
              <a:buSzPts val="1600"/>
              <a:buFont typeface="Arial"/>
              <a:buNone/>
            </a:pPr>
            <a:endParaRPr b="1" i="0" u="none" strike="noStrike" cap="none">
              <a:solidFill>
                <a:srgbClr val="FFFFFF"/>
              </a:solidFill>
              <a:latin typeface="Open Sans"/>
              <a:ea typeface="Open Sans"/>
              <a:cs typeface="Open Sans"/>
              <a:sym typeface="Open Sans"/>
            </a:endParaRPr>
          </a:p>
        </p:txBody>
      </p:sp>
      <p:sp>
        <p:nvSpPr>
          <p:cNvPr id="261" name="Google Shape;261;p33"/>
          <p:cNvSpPr txBox="1"/>
          <p:nvPr/>
        </p:nvSpPr>
        <p:spPr>
          <a:xfrm>
            <a:off x="8891300" y="1828700"/>
            <a:ext cx="2109600" cy="391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434343"/>
                </a:solidFill>
                <a:highlight>
                  <a:srgbClr val="F1C232"/>
                </a:highlight>
                <a:latin typeface="Roboto"/>
                <a:ea typeface="Roboto"/>
                <a:cs typeface="Roboto"/>
                <a:sym typeface="Roboto"/>
              </a:rPr>
              <a:t>07</a:t>
            </a:r>
            <a:endParaRPr sz="1600" b="1" i="0" u="none" strike="noStrike" cap="none">
              <a:solidFill>
                <a:srgbClr val="434343"/>
              </a:solidFill>
              <a:highlight>
                <a:srgbClr val="F1C232"/>
              </a:highlight>
              <a:latin typeface="Arial"/>
              <a:ea typeface="Arial"/>
              <a:cs typeface="Arial"/>
              <a:sym typeface="Arial"/>
            </a:endParaRPr>
          </a:p>
        </p:txBody>
      </p:sp>
      <p:pic>
        <p:nvPicPr>
          <p:cNvPr id="262" name="Google Shape;262;p33"/>
          <p:cNvPicPr preferRelativeResize="0"/>
          <p:nvPr/>
        </p:nvPicPr>
        <p:blipFill rotWithShape="1">
          <a:blip r:embed="rId4">
            <a:alphaModFix/>
          </a:blip>
          <a:srcRect/>
          <a:stretch/>
        </p:blipFill>
        <p:spPr>
          <a:xfrm>
            <a:off x="9708298" y="2297573"/>
            <a:ext cx="539550" cy="539550"/>
          </a:xfrm>
          <a:prstGeom prst="rect">
            <a:avLst/>
          </a:prstGeom>
          <a:noFill/>
          <a:ln>
            <a:noFill/>
          </a:ln>
        </p:spPr>
      </p:pic>
      <p:sp>
        <p:nvSpPr>
          <p:cNvPr id="263" name="Google Shape;263;p33"/>
          <p:cNvSpPr/>
          <p:nvPr/>
        </p:nvSpPr>
        <p:spPr>
          <a:xfrm>
            <a:off x="1314125" y="1808525"/>
            <a:ext cx="1821300" cy="2920200"/>
          </a:xfrm>
          <a:prstGeom prst="roundRect">
            <a:avLst>
              <a:gd name="adj" fmla="val 16667"/>
            </a:avLst>
          </a:prstGeom>
          <a:solidFill>
            <a:srgbClr val="002F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33"/>
          <p:cNvSpPr/>
          <p:nvPr/>
        </p:nvSpPr>
        <p:spPr>
          <a:xfrm>
            <a:off x="3258325" y="1808425"/>
            <a:ext cx="1261200" cy="2475000"/>
          </a:xfrm>
          <a:prstGeom prst="roundRect">
            <a:avLst>
              <a:gd name="adj" fmla="val 16667"/>
            </a:avLst>
          </a:prstGeom>
          <a:solidFill>
            <a:srgbClr val="002F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944A1"/>
              </a:solidFill>
              <a:latin typeface="Arial"/>
              <a:ea typeface="Arial"/>
              <a:cs typeface="Arial"/>
              <a:sym typeface="Arial"/>
            </a:endParaRPr>
          </a:p>
        </p:txBody>
      </p:sp>
      <p:sp>
        <p:nvSpPr>
          <p:cNvPr id="265" name="Google Shape;265;p33"/>
          <p:cNvSpPr/>
          <p:nvPr/>
        </p:nvSpPr>
        <p:spPr>
          <a:xfrm>
            <a:off x="4675475" y="1808525"/>
            <a:ext cx="2109600" cy="4373700"/>
          </a:xfrm>
          <a:prstGeom prst="roundRect">
            <a:avLst>
              <a:gd name="adj" fmla="val 16667"/>
            </a:avLst>
          </a:prstGeom>
          <a:solidFill>
            <a:srgbClr val="002F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33"/>
          <p:cNvSpPr/>
          <p:nvPr/>
        </p:nvSpPr>
        <p:spPr>
          <a:xfrm>
            <a:off x="6936475" y="1808525"/>
            <a:ext cx="1887900" cy="2131500"/>
          </a:xfrm>
          <a:prstGeom prst="roundRect">
            <a:avLst>
              <a:gd name="adj" fmla="val 16667"/>
            </a:avLst>
          </a:prstGeom>
          <a:solidFill>
            <a:srgbClr val="002F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33"/>
          <p:cNvSpPr/>
          <p:nvPr/>
        </p:nvSpPr>
        <p:spPr>
          <a:xfrm>
            <a:off x="10997525" y="1808525"/>
            <a:ext cx="1058400" cy="2645400"/>
          </a:xfrm>
          <a:prstGeom prst="roundRect">
            <a:avLst>
              <a:gd name="adj" fmla="val 16667"/>
            </a:avLst>
          </a:prstGeom>
          <a:solidFill>
            <a:srgbClr val="002F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33"/>
          <p:cNvSpPr/>
          <p:nvPr/>
        </p:nvSpPr>
        <p:spPr>
          <a:xfrm>
            <a:off x="195825" y="1808375"/>
            <a:ext cx="995400" cy="2201700"/>
          </a:xfrm>
          <a:prstGeom prst="roundRect">
            <a:avLst>
              <a:gd name="adj" fmla="val 16667"/>
            </a:avLst>
          </a:prstGeom>
          <a:solidFill>
            <a:srgbClr val="002F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33"/>
          <p:cNvSpPr txBox="1"/>
          <p:nvPr/>
        </p:nvSpPr>
        <p:spPr>
          <a:xfrm>
            <a:off x="-158000" y="2910525"/>
            <a:ext cx="1708500" cy="300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b="1" i="0" u="none" strike="noStrike" cap="none">
                <a:solidFill>
                  <a:srgbClr val="FFFFFF"/>
                </a:solidFill>
                <a:latin typeface="Open Sans"/>
                <a:ea typeface="Open Sans"/>
                <a:cs typeface="Open Sans"/>
                <a:sym typeface="Open Sans"/>
              </a:rPr>
              <a:t>WHAT IS</a:t>
            </a:r>
            <a:endParaRPr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r>
              <a:rPr lang="en-US" b="1" i="0" u="none" strike="noStrike" cap="none">
                <a:solidFill>
                  <a:srgbClr val="FFFFFF"/>
                </a:solidFill>
                <a:latin typeface="Open Sans"/>
                <a:ea typeface="Open Sans"/>
                <a:cs typeface="Open Sans"/>
                <a:sym typeface="Open Sans"/>
              </a:rPr>
              <a:t>DIGITAL </a:t>
            </a:r>
            <a:br>
              <a:rPr lang="en-US" b="1" i="0" u="none" strike="noStrike" cap="none">
                <a:solidFill>
                  <a:srgbClr val="FFFFFF"/>
                </a:solidFill>
                <a:latin typeface="Open Sans"/>
                <a:ea typeface="Open Sans"/>
                <a:cs typeface="Open Sans"/>
                <a:sym typeface="Open Sans"/>
              </a:rPr>
            </a:br>
            <a:r>
              <a:rPr lang="en-US" b="1" i="0" u="none" strike="noStrike" cap="none">
                <a:solidFill>
                  <a:srgbClr val="FFFFFF"/>
                </a:solidFill>
                <a:latin typeface="Open Sans"/>
                <a:ea typeface="Open Sans"/>
                <a:cs typeface="Open Sans"/>
                <a:sym typeface="Open Sans"/>
              </a:rPr>
              <a:t>HEALTH</a:t>
            </a:r>
            <a:endParaRPr b="1" i="0" u="none" strike="noStrike" cap="none">
              <a:solidFill>
                <a:srgbClr val="FFFFFF"/>
              </a:solidFill>
              <a:latin typeface="Open Sans"/>
              <a:ea typeface="Open Sans"/>
              <a:cs typeface="Open Sans"/>
              <a:sym typeface="Open Sans"/>
            </a:endParaRPr>
          </a:p>
        </p:txBody>
      </p:sp>
      <p:sp>
        <p:nvSpPr>
          <p:cNvPr id="270" name="Google Shape;270;p33"/>
          <p:cNvSpPr txBox="1"/>
          <p:nvPr/>
        </p:nvSpPr>
        <p:spPr>
          <a:xfrm>
            <a:off x="1247550" y="2910525"/>
            <a:ext cx="1887900" cy="154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b="1" i="0" u="none" strike="noStrike" cap="none">
                <a:solidFill>
                  <a:srgbClr val="FFFFFF"/>
                </a:solidFill>
                <a:latin typeface="Open Sans"/>
                <a:ea typeface="Open Sans"/>
                <a:cs typeface="Open Sans"/>
                <a:sym typeface="Open Sans"/>
              </a:rPr>
              <a:t>HEALTH</a:t>
            </a:r>
            <a:br>
              <a:rPr lang="en-US" b="1" i="0" u="none" strike="noStrike" cap="none">
                <a:solidFill>
                  <a:srgbClr val="FFFFFF"/>
                </a:solidFill>
                <a:latin typeface="Open Sans"/>
                <a:ea typeface="Open Sans"/>
                <a:cs typeface="Open Sans"/>
                <a:sym typeface="Open Sans"/>
              </a:rPr>
            </a:br>
            <a:r>
              <a:rPr lang="en-US" b="1" i="0" u="none" strike="noStrike" cap="none">
                <a:solidFill>
                  <a:srgbClr val="FFFFFF"/>
                </a:solidFill>
                <a:latin typeface="Open Sans"/>
                <a:ea typeface="Open Sans"/>
                <a:cs typeface="Open Sans"/>
                <a:sym typeface="Open Sans"/>
              </a:rPr>
              <a:t>INTERVENTIONS</a:t>
            </a:r>
            <a:endParaRPr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endParaRPr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r>
              <a:rPr lang="en-US" b="1" i="0" u="none" strike="noStrike" cap="none">
                <a:solidFill>
                  <a:srgbClr val="FFFFFF"/>
                </a:solidFill>
                <a:latin typeface="Open Sans"/>
                <a:ea typeface="Open Sans"/>
                <a:cs typeface="Open Sans"/>
                <a:sym typeface="Open Sans"/>
              </a:rPr>
              <a:t>DIGITAL </a:t>
            </a:r>
            <a:endParaRPr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r>
              <a:rPr lang="en-US" b="1" i="0" u="none" strike="noStrike" cap="none">
                <a:solidFill>
                  <a:srgbClr val="FFFFFF"/>
                </a:solidFill>
                <a:latin typeface="Open Sans"/>
                <a:ea typeface="Open Sans"/>
                <a:cs typeface="Open Sans"/>
                <a:sym typeface="Open Sans"/>
              </a:rPr>
              <a:t>HEALTH</a:t>
            </a:r>
            <a:endParaRPr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r>
              <a:rPr lang="en-US" b="1" i="0" u="none" strike="noStrike" cap="none">
                <a:solidFill>
                  <a:srgbClr val="FFFFFF"/>
                </a:solidFill>
                <a:latin typeface="Open Sans"/>
                <a:ea typeface="Open Sans"/>
                <a:cs typeface="Open Sans"/>
                <a:sym typeface="Open Sans"/>
              </a:rPr>
              <a:t>INTERVENTIONS</a:t>
            </a:r>
            <a:endParaRPr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endParaRPr b="0" i="0" u="none" strike="noStrike" cap="none">
              <a:solidFill>
                <a:srgbClr val="434343"/>
              </a:solidFill>
              <a:latin typeface="Open Sans"/>
              <a:ea typeface="Open Sans"/>
              <a:cs typeface="Open Sans"/>
              <a:sym typeface="Open Sans"/>
            </a:endParaRPr>
          </a:p>
        </p:txBody>
      </p:sp>
      <p:sp>
        <p:nvSpPr>
          <p:cNvPr id="271" name="Google Shape;271;p33"/>
          <p:cNvSpPr txBox="1"/>
          <p:nvPr/>
        </p:nvSpPr>
        <p:spPr>
          <a:xfrm>
            <a:off x="2948525" y="2910525"/>
            <a:ext cx="1887900" cy="137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b="1" i="0" u="none" strike="noStrike" cap="none">
                <a:solidFill>
                  <a:srgbClr val="FFFFFF"/>
                </a:solidFill>
                <a:latin typeface="Open Sans"/>
                <a:ea typeface="Open Sans"/>
                <a:cs typeface="Open Sans"/>
                <a:sym typeface="Open Sans"/>
              </a:rPr>
              <a:t>NATIONAL</a:t>
            </a:r>
            <a:endParaRPr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100"/>
              </a:spcBef>
              <a:spcAft>
                <a:spcPts val="0"/>
              </a:spcAft>
              <a:buClr>
                <a:srgbClr val="000000"/>
              </a:buClr>
              <a:buSzPts val="1600"/>
              <a:buFont typeface="Arial"/>
              <a:buNone/>
            </a:pPr>
            <a:r>
              <a:rPr lang="en-US" b="1" i="0" u="none" strike="noStrike" cap="none">
                <a:solidFill>
                  <a:srgbClr val="FFFFFF"/>
                </a:solidFill>
                <a:latin typeface="Open Sans"/>
                <a:ea typeface="Open Sans"/>
                <a:cs typeface="Open Sans"/>
                <a:sym typeface="Open Sans"/>
              </a:rPr>
              <a:t>DIGITAL</a:t>
            </a:r>
            <a:endParaRPr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100"/>
              </a:spcBef>
              <a:spcAft>
                <a:spcPts val="0"/>
              </a:spcAft>
              <a:buClr>
                <a:srgbClr val="000000"/>
              </a:buClr>
              <a:buSzPts val="1600"/>
              <a:buFont typeface="Arial"/>
              <a:buNone/>
            </a:pPr>
            <a:r>
              <a:rPr lang="en-US" b="1" i="0" u="none" strike="noStrike" cap="none">
                <a:solidFill>
                  <a:srgbClr val="FFFFFF"/>
                </a:solidFill>
                <a:latin typeface="Open Sans"/>
                <a:ea typeface="Open Sans"/>
                <a:cs typeface="Open Sans"/>
                <a:sym typeface="Open Sans"/>
              </a:rPr>
              <a:t>HEALTH</a:t>
            </a:r>
            <a:endParaRPr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100"/>
              </a:spcBef>
              <a:spcAft>
                <a:spcPts val="0"/>
              </a:spcAft>
              <a:buClr>
                <a:srgbClr val="000000"/>
              </a:buClr>
              <a:buSzPts val="1600"/>
              <a:buFont typeface="Arial"/>
              <a:buNone/>
            </a:pPr>
            <a:r>
              <a:rPr lang="en-US" b="1" i="0" u="none" strike="noStrike" cap="none">
                <a:solidFill>
                  <a:srgbClr val="FFFFFF"/>
                </a:solidFill>
                <a:latin typeface="Open Sans"/>
                <a:ea typeface="Open Sans"/>
                <a:cs typeface="Open Sans"/>
                <a:sym typeface="Open Sans"/>
              </a:rPr>
              <a:t> STRATEGY </a:t>
            </a:r>
            <a:endParaRPr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100"/>
              </a:spcBef>
              <a:spcAft>
                <a:spcPts val="0"/>
              </a:spcAft>
              <a:buClr>
                <a:srgbClr val="000000"/>
              </a:buClr>
              <a:buSzPts val="1600"/>
              <a:buFont typeface="Arial"/>
              <a:buNone/>
            </a:pPr>
            <a:endParaRPr b="0" i="0" u="none" strike="noStrike" cap="none">
              <a:solidFill>
                <a:srgbClr val="434343"/>
              </a:solidFill>
              <a:latin typeface="Open Sans"/>
              <a:ea typeface="Open Sans"/>
              <a:cs typeface="Open Sans"/>
              <a:sym typeface="Open Sans"/>
            </a:endParaRPr>
          </a:p>
        </p:txBody>
      </p:sp>
      <p:sp>
        <p:nvSpPr>
          <p:cNvPr id="272" name="Google Shape;272;p33"/>
          <p:cNvSpPr txBox="1"/>
          <p:nvPr/>
        </p:nvSpPr>
        <p:spPr>
          <a:xfrm>
            <a:off x="4676650" y="3773400"/>
            <a:ext cx="2067600" cy="247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b="0" i="0" u="none" strike="noStrike" cap="none">
                <a:solidFill>
                  <a:srgbClr val="FFFFFF"/>
                </a:solidFill>
                <a:latin typeface="Open Sans"/>
                <a:ea typeface="Open Sans"/>
                <a:cs typeface="Open Sans"/>
                <a:sym typeface="Open Sans"/>
              </a:rPr>
              <a:t>ARCHITECTURE</a:t>
            </a:r>
            <a:endParaRPr b="0"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endParaRPr b="0"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r>
              <a:rPr lang="en-US" b="0" i="0" u="none" strike="noStrike" cap="none">
                <a:solidFill>
                  <a:srgbClr val="FFFFFF"/>
                </a:solidFill>
                <a:latin typeface="Open Sans"/>
                <a:ea typeface="Open Sans"/>
                <a:cs typeface="Open Sans"/>
                <a:sym typeface="Open Sans"/>
              </a:rPr>
              <a:t>PLATFORM</a:t>
            </a:r>
            <a:endParaRPr b="0"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endParaRPr b="0"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r>
              <a:rPr lang="en-US" b="0" i="0" u="none" strike="noStrike" cap="none">
                <a:solidFill>
                  <a:srgbClr val="FFFFFF"/>
                </a:solidFill>
                <a:latin typeface="Open Sans"/>
                <a:ea typeface="Open Sans"/>
                <a:cs typeface="Open Sans"/>
                <a:sym typeface="Open Sans"/>
              </a:rPr>
              <a:t>APPLICATIONS</a:t>
            </a:r>
            <a:endParaRPr b="0"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r>
              <a:rPr lang="en-US" b="0" i="0" u="none" strike="noStrike" cap="none">
                <a:solidFill>
                  <a:srgbClr val="FFFFFF"/>
                </a:solidFill>
                <a:latin typeface="Open Sans"/>
                <a:ea typeface="Open Sans"/>
                <a:cs typeface="Open Sans"/>
                <a:sym typeface="Open Sans"/>
              </a:rPr>
              <a:t>(global goods)</a:t>
            </a:r>
            <a:endParaRPr b="0"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endParaRPr b="0"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r>
              <a:rPr lang="en-US" b="0" i="0" u="none" strike="noStrike" cap="none">
                <a:solidFill>
                  <a:srgbClr val="FFFFFF"/>
                </a:solidFill>
                <a:latin typeface="Open Sans"/>
                <a:ea typeface="Open Sans"/>
                <a:cs typeface="Open Sans"/>
                <a:sym typeface="Open Sans"/>
              </a:rPr>
              <a:t>INTEROPERABILITY</a:t>
            </a:r>
            <a:endParaRPr b="0"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r>
              <a:rPr lang="en-US" b="0" i="0" u="none" strike="noStrike" cap="none">
                <a:solidFill>
                  <a:srgbClr val="FFFFFF"/>
                </a:solidFill>
                <a:latin typeface="Open Sans"/>
                <a:ea typeface="Open Sans"/>
                <a:cs typeface="Open Sans"/>
                <a:sym typeface="Open Sans"/>
              </a:rPr>
              <a:t>&amp; STANDARDS</a:t>
            </a:r>
            <a:endParaRPr b="0"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endParaRPr b="0" i="0" u="none" strike="noStrike" cap="none">
              <a:solidFill>
                <a:srgbClr val="FFFFFF"/>
              </a:solidFill>
              <a:latin typeface="Open Sans"/>
              <a:ea typeface="Open Sans"/>
              <a:cs typeface="Open Sans"/>
              <a:sym typeface="Open Sans"/>
            </a:endParaRPr>
          </a:p>
        </p:txBody>
      </p:sp>
      <p:sp>
        <p:nvSpPr>
          <p:cNvPr id="273" name="Google Shape;273;p33"/>
          <p:cNvSpPr txBox="1"/>
          <p:nvPr/>
        </p:nvSpPr>
        <p:spPr>
          <a:xfrm>
            <a:off x="6928050" y="2910525"/>
            <a:ext cx="1934400" cy="9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b="1" i="0" u="none" strike="noStrike" cap="none">
                <a:solidFill>
                  <a:srgbClr val="FFFFFF"/>
                </a:solidFill>
                <a:latin typeface="Open Sans"/>
                <a:ea typeface="Open Sans"/>
                <a:cs typeface="Open Sans"/>
                <a:sym typeface="Open Sans"/>
              </a:rPr>
              <a:t>DIGITAL HEALTH</a:t>
            </a:r>
            <a:endParaRPr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100"/>
              </a:spcBef>
              <a:spcAft>
                <a:spcPts val="0"/>
              </a:spcAft>
              <a:buClr>
                <a:srgbClr val="000000"/>
              </a:buClr>
              <a:buSzPts val="1600"/>
              <a:buFont typeface="Arial"/>
              <a:buNone/>
            </a:pPr>
            <a:r>
              <a:rPr lang="en-US" b="1" i="0" u="none" strike="noStrike" cap="none">
                <a:solidFill>
                  <a:srgbClr val="FFFFFF"/>
                </a:solidFill>
                <a:latin typeface="Open Sans"/>
                <a:ea typeface="Open Sans"/>
                <a:cs typeface="Open Sans"/>
                <a:sym typeface="Open Sans"/>
              </a:rPr>
              <a:t>PLATFORM</a:t>
            </a:r>
            <a:endParaRPr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100"/>
              </a:spcBef>
              <a:spcAft>
                <a:spcPts val="0"/>
              </a:spcAft>
              <a:buClr>
                <a:srgbClr val="000000"/>
              </a:buClr>
              <a:buSzPts val="1600"/>
              <a:buFont typeface="Arial"/>
              <a:buNone/>
            </a:pPr>
            <a:r>
              <a:rPr lang="en-US" b="1" i="0" u="none" strike="noStrike" cap="none">
                <a:solidFill>
                  <a:srgbClr val="FFFFFF"/>
                </a:solidFill>
                <a:latin typeface="Open Sans"/>
                <a:ea typeface="Open Sans"/>
                <a:cs typeface="Open Sans"/>
                <a:sym typeface="Open Sans"/>
              </a:rPr>
              <a:t>IMPLEMENTATION </a:t>
            </a:r>
            <a:endParaRPr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100"/>
              </a:spcBef>
              <a:spcAft>
                <a:spcPts val="0"/>
              </a:spcAft>
              <a:buClr>
                <a:srgbClr val="000000"/>
              </a:buClr>
              <a:buSzPts val="1600"/>
              <a:buFont typeface="Arial"/>
              <a:buNone/>
            </a:pPr>
            <a:endParaRPr b="0" i="0" u="none" strike="noStrike" cap="none">
              <a:solidFill>
                <a:srgbClr val="FFFFFF"/>
              </a:solidFill>
              <a:latin typeface="Open Sans"/>
              <a:ea typeface="Open Sans"/>
              <a:cs typeface="Open Sans"/>
              <a:sym typeface="Open Sans"/>
            </a:endParaRPr>
          </a:p>
        </p:txBody>
      </p:sp>
      <p:sp>
        <p:nvSpPr>
          <p:cNvPr id="274" name="Google Shape;274;p33"/>
          <p:cNvSpPr txBox="1"/>
          <p:nvPr/>
        </p:nvSpPr>
        <p:spPr>
          <a:xfrm>
            <a:off x="10483650" y="2910525"/>
            <a:ext cx="2067600" cy="150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b="1" i="0" u="none" strike="noStrike" cap="none">
                <a:solidFill>
                  <a:srgbClr val="FFFFFF"/>
                </a:solidFill>
                <a:latin typeface="Open Sans"/>
                <a:ea typeface="Open Sans"/>
                <a:cs typeface="Open Sans"/>
                <a:sym typeface="Open Sans"/>
              </a:rPr>
              <a:t>THE </a:t>
            </a:r>
            <a:br>
              <a:rPr lang="en-US" b="1" i="0" u="none" strike="noStrike" cap="none">
                <a:solidFill>
                  <a:srgbClr val="FFFFFF"/>
                </a:solidFill>
                <a:latin typeface="Open Sans"/>
                <a:ea typeface="Open Sans"/>
                <a:cs typeface="Open Sans"/>
                <a:sym typeface="Open Sans"/>
              </a:rPr>
            </a:br>
            <a:r>
              <a:rPr lang="en-US" b="1" i="0" u="none" strike="noStrike" cap="none">
                <a:solidFill>
                  <a:srgbClr val="FFFFFF"/>
                </a:solidFill>
                <a:latin typeface="Open Sans"/>
                <a:ea typeface="Open Sans"/>
                <a:cs typeface="Open Sans"/>
                <a:sym typeface="Open Sans"/>
              </a:rPr>
              <a:t>FUTURE</a:t>
            </a:r>
            <a:endParaRPr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r>
              <a:rPr lang="en-US" b="1" i="0" u="none" strike="noStrike" cap="none">
                <a:solidFill>
                  <a:srgbClr val="FFFFFF"/>
                </a:solidFill>
                <a:latin typeface="Open Sans"/>
                <a:ea typeface="Open Sans"/>
                <a:cs typeface="Open Sans"/>
                <a:sym typeface="Open Sans"/>
              </a:rPr>
              <a:t>OF</a:t>
            </a:r>
            <a:br>
              <a:rPr lang="en-US" b="1" i="0" u="none" strike="noStrike" cap="none">
                <a:solidFill>
                  <a:srgbClr val="FFFFFF"/>
                </a:solidFill>
                <a:latin typeface="Open Sans"/>
                <a:ea typeface="Open Sans"/>
                <a:cs typeface="Open Sans"/>
                <a:sym typeface="Open Sans"/>
              </a:rPr>
            </a:br>
            <a:r>
              <a:rPr lang="en-US" b="1" i="0" u="none" strike="noStrike" cap="none">
                <a:solidFill>
                  <a:srgbClr val="FFFFFF"/>
                </a:solidFill>
                <a:latin typeface="Open Sans"/>
                <a:ea typeface="Open Sans"/>
                <a:cs typeface="Open Sans"/>
                <a:sym typeface="Open Sans"/>
              </a:rPr>
              <a:t>DIGITAL</a:t>
            </a:r>
            <a:br>
              <a:rPr lang="en-US" b="1" i="0" u="none" strike="noStrike" cap="none">
                <a:solidFill>
                  <a:srgbClr val="FFFFFF"/>
                </a:solidFill>
                <a:latin typeface="Open Sans"/>
                <a:ea typeface="Open Sans"/>
                <a:cs typeface="Open Sans"/>
                <a:sym typeface="Open Sans"/>
              </a:rPr>
            </a:br>
            <a:r>
              <a:rPr lang="en-US" b="1" i="0" u="none" strike="noStrike" cap="none">
                <a:solidFill>
                  <a:srgbClr val="FFFFFF"/>
                </a:solidFill>
                <a:latin typeface="Open Sans"/>
                <a:ea typeface="Open Sans"/>
                <a:cs typeface="Open Sans"/>
                <a:sym typeface="Open Sans"/>
              </a:rPr>
              <a:t>HEALTH</a:t>
            </a:r>
            <a:endParaRPr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endParaRPr b="1" i="0" u="none" strike="noStrike" cap="none">
              <a:solidFill>
                <a:srgbClr val="FFFFFF"/>
              </a:solidFill>
              <a:latin typeface="Open Sans"/>
              <a:ea typeface="Open Sans"/>
              <a:cs typeface="Open Sans"/>
              <a:sym typeface="Open Sans"/>
            </a:endParaRPr>
          </a:p>
        </p:txBody>
      </p:sp>
      <p:sp>
        <p:nvSpPr>
          <p:cNvPr id="275" name="Google Shape;275;p33"/>
          <p:cNvSpPr txBox="1"/>
          <p:nvPr/>
        </p:nvSpPr>
        <p:spPr>
          <a:xfrm>
            <a:off x="4720118" y="326474"/>
            <a:ext cx="4651800" cy="7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253C78"/>
                </a:solidFill>
                <a:latin typeface="Montserrat"/>
                <a:ea typeface="Montserrat"/>
                <a:cs typeface="Montserrat"/>
                <a:sym typeface="Montserrat"/>
              </a:rPr>
              <a:t>THE NATIONAL DIGITAL HEALTH</a:t>
            </a:r>
            <a:endParaRPr sz="1800" b="1" i="0" u="none" strike="noStrike" cap="none">
              <a:solidFill>
                <a:srgbClr val="253C78"/>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253C78"/>
                </a:solidFill>
                <a:latin typeface="Montserrat"/>
                <a:ea typeface="Montserrat"/>
                <a:cs typeface="Montserrat"/>
                <a:sym typeface="Montserrat"/>
              </a:rPr>
              <a:t>PLANNING PROCESS </a:t>
            </a:r>
            <a:endParaRPr sz="1800" b="1" i="0" u="none" strike="noStrike" cap="none">
              <a:solidFill>
                <a:srgbClr val="253C78"/>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253C78"/>
              </a:solidFill>
              <a:latin typeface="Montserrat"/>
              <a:ea typeface="Montserrat"/>
              <a:cs typeface="Montserrat"/>
              <a:sym typeface="Montserrat"/>
            </a:endParaRPr>
          </a:p>
        </p:txBody>
      </p:sp>
      <p:cxnSp>
        <p:nvCxnSpPr>
          <p:cNvPr id="276" name="Google Shape;276;p33"/>
          <p:cNvCxnSpPr/>
          <p:nvPr/>
        </p:nvCxnSpPr>
        <p:spPr>
          <a:xfrm rot="10800000" flipH="1">
            <a:off x="3409950" y="1091749"/>
            <a:ext cx="3588000" cy="372600"/>
          </a:xfrm>
          <a:prstGeom prst="curvedConnector3">
            <a:avLst>
              <a:gd name="adj1" fmla="val 50000"/>
            </a:avLst>
          </a:prstGeom>
          <a:noFill/>
          <a:ln w="28575" cap="flat" cmpd="sng">
            <a:solidFill>
              <a:srgbClr val="253C78"/>
            </a:solidFill>
            <a:prstDash val="solid"/>
            <a:round/>
            <a:headEnd type="none" w="sm" len="sm"/>
            <a:tailEnd type="none" w="sm" len="sm"/>
          </a:ln>
        </p:spPr>
      </p:cxnSp>
      <p:sp>
        <p:nvSpPr>
          <p:cNvPr id="277" name="Google Shape;277;p33"/>
          <p:cNvSpPr txBox="1"/>
          <p:nvPr/>
        </p:nvSpPr>
        <p:spPr>
          <a:xfrm>
            <a:off x="4244588" y="2905700"/>
            <a:ext cx="2880900" cy="540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b="1" i="0" u="none" strike="noStrike" cap="none">
                <a:solidFill>
                  <a:srgbClr val="FFFFFF"/>
                </a:solidFill>
                <a:latin typeface="Open Sans"/>
                <a:ea typeface="Open Sans"/>
                <a:cs typeface="Open Sans"/>
                <a:sym typeface="Open Sans"/>
              </a:rPr>
              <a:t>DIGITAL HEALTH </a:t>
            </a:r>
            <a:br>
              <a:rPr lang="en-US" b="1" i="0" u="none" strike="noStrike" cap="none">
                <a:solidFill>
                  <a:srgbClr val="FFFFFF"/>
                </a:solidFill>
                <a:latin typeface="Open Sans"/>
                <a:ea typeface="Open Sans"/>
                <a:cs typeface="Open Sans"/>
                <a:sym typeface="Open Sans"/>
              </a:rPr>
            </a:br>
            <a:r>
              <a:rPr lang="en-US" b="1" i="0" u="none" strike="noStrike" cap="none">
                <a:solidFill>
                  <a:srgbClr val="FFFFFF"/>
                </a:solidFill>
                <a:latin typeface="Open Sans"/>
                <a:ea typeface="Open Sans"/>
                <a:cs typeface="Open Sans"/>
                <a:sym typeface="Open Sans"/>
              </a:rPr>
              <a:t>ENTERPRISE</a:t>
            </a:r>
            <a:endParaRPr b="1" i="0" u="none" strike="noStrike" cap="none">
              <a:solidFill>
                <a:srgbClr val="FFFFFF"/>
              </a:solidFill>
              <a:latin typeface="Open Sans"/>
              <a:ea typeface="Open Sans"/>
              <a:cs typeface="Open Sans"/>
              <a:sym typeface="Open Sans"/>
            </a:endParaRPr>
          </a:p>
        </p:txBody>
      </p:sp>
      <p:cxnSp>
        <p:nvCxnSpPr>
          <p:cNvPr id="278" name="Google Shape;278;p33"/>
          <p:cNvCxnSpPr/>
          <p:nvPr/>
        </p:nvCxnSpPr>
        <p:spPr>
          <a:xfrm>
            <a:off x="3409950" y="1464349"/>
            <a:ext cx="0" cy="291000"/>
          </a:xfrm>
          <a:prstGeom prst="straightConnector1">
            <a:avLst/>
          </a:prstGeom>
          <a:noFill/>
          <a:ln w="28575" cap="flat" cmpd="sng">
            <a:solidFill>
              <a:srgbClr val="253C78"/>
            </a:solidFill>
            <a:prstDash val="solid"/>
            <a:round/>
            <a:headEnd type="none" w="sm" len="sm"/>
            <a:tailEnd type="none" w="sm" len="sm"/>
          </a:ln>
        </p:spPr>
      </p:cxnSp>
      <p:cxnSp>
        <p:nvCxnSpPr>
          <p:cNvPr id="279" name="Google Shape;279;p33"/>
          <p:cNvCxnSpPr/>
          <p:nvPr/>
        </p:nvCxnSpPr>
        <p:spPr>
          <a:xfrm>
            <a:off x="10775875" y="1521048"/>
            <a:ext cx="0" cy="291000"/>
          </a:xfrm>
          <a:prstGeom prst="straightConnector1">
            <a:avLst/>
          </a:prstGeom>
          <a:noFill/>
          <a:ln w="28575" cap="flat" cmpd="sng">
            <a:solidFill>
              <a:srgbClr val="253C78"/>
            </a:solidFill>
            <a:prstDash val="solid"/>
            <a:round/>
            <a:headEnd type="none" w="sm" len="sm"/>
            <a:tailEnd type="none" w="sm" len="sm"/>
          </a:ln>
        </p:spPr>
      </p:cxnSp>
      <p:sp>
        <p:nvSpPr>
          <p:cNvPr id="280" name="Google Shape;280;p33"/>
          <p:cNvSpPr txBox="1"/>
          <p:nvPr/>
        </p:nvSpPr>
        <p:spPr>
          <a:xfrm>
            <a:off x="769693" y="338249"/>
            <a:ext cx="2880900" cy="9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253C78"/>
                </a:solidFill>
                <a:latin typeface="Montserrat"/>
                <a:ea typeface="Montserrat"/>
                <a:cs typeface="Montserrat"/>
                <a:sym typeface="Montserrat"/>
              </a:rPr>
              <a:t>HEALTH SYSTEM STRENGTHENING</a:t>
            </a:r>
            <a:endParaRPr sz="1800" b="1" i="0" u="none" strike="noStrike" cap="none">
              <a:solidFill>
                <a:srgbClr val="253C78"/>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53C78"/>
              </a:solidFill>
              <a:latin typeface="Montserrat"/>
              <a:ea typeface="Montserrat"/>
              <a:cs typeface="Montserrat"/>
              <a:sym typeface="Montserrat"/>
            </a:endParaRPr>
          </a:p>
        </p:txBody>
      </p:sp>
      <p:cxnSp>
        <p:nvCxnSpPr>
          <p:cNvPr id="281" name="Google Shape;281;p33"/>
          <p:cNvCxnSpPr/>
          <p:nvPr/>
        </p:nvCxnSpPr>
        <p:spPr>
          <a:xfrm flipH="1">
            <a:off x="2232225" y="1130312"/>
            <a:ext cx="12900" cy="774600"/>
          </a:xfrm>
          <a:prstGeom prst="straightConnector1">
            <a:avLst/>
          </a:prstGeom>
          <a:noFill/>
          <a:ln w="28575" cap="flat" cmpd="sng">
            <a:solidFill>
              <a:srgbClr val="253C78"/>
            </a:solidFill>
            <a:prstDash val="solid"/>
            <a:round/>
            <a:headEnd type="none" w="sm" len="sm"/>
            <a:tailEnd type="none" w="sm" len="sm"/>
          </a:ln>
        </p:spPr>
      </p:cxnSp>
      <p:sp>
        <p:nvSpPr>
          <p:cNvPr id="282" name="Google Shape;282;p33"/>
          <p:cNvSpPr txBox="1"/>
          <p:nvPr/>
        </p:nvSpPr>
        <p:spPr>
          <a:xfrm>
            <a:off x="195775" y="1828700"/>
            <a:ext cx="995400" cy="391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434343"/>
                </a:solidFill>
                <a:highlight>
                  <a:srgbClr val="F1C232"/>
                </a:highlight>
                <a:latin typeface="Roboto"/>
                <a:ea typeface="Roboto"/>
                <a:cs typeface="Roboto"/>
                <a:sym typeface="Roboto"/>
              </a:rPr>
              <a:t>01</a:t>
            </a:r>
            <a:endParaRPr sz="1600" b="1" i="0" u="none" strike="noStrike" cap="none">
              <a:solidFill>
                <a:srgbClr val="434343"/>
              </a:solidFill>
              <a:highlight>
                <a:srgbClr val="F1C232"/>
              </a:highlight>
              <a:latin typeface="Arial"/>
              <a:ea typeface="Arial"/>
              <a:cs typeface="Arial"/>
              <a:sym typeface="Arial"/>
            </a:endParaRPr>
          </a:p>
        </p:txBody>
      </p:sp>
      <p:sp>
        <p:nvSpPr>
          <p:cNvPr id="283" name="Google Shape;283;p33"/>
          <p:cNvSpPr txBox="1"/>
          <p:nvPr/>
        </p:nvSpPr>
        <p:spPr>
          <a:xfrm>
            <a:off x="1321575" y="1828700"/>
            <a:ext cx="1821300" cy="391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434343"/>
                </a:solidFill>
                <a:highlight>
                  <a:srgbClr val="F1C232"/>
                </a:highlight>
                <a:latin typeface="Roboto"/>
                <a:ea typeface="Roboto"/>
                <a:cs typeface="Roboto"/>
                <a:sym typeface="Roboto"/>
              </a:rPr>
              <a:t>02</a:t>
            </a:r>
            <a:endParaRPr sz="1600" b="1" i="0" u="none" strike="noStrike" cap="none">
              <a:solidFill>
                <a:srgbClr val="434343"/>
              </a:solidFill>
              <a:highlight>
                <a:srgbClr val="F1C232"/>
              </a:highlight>
              <a:latin typeface="Arial"/>
              <a:ea typeface="Arial"/>
              <a:cs typeface="Arial"/>
              <a:sym typeface="Arial"/>
            </a:endParaRPr>
          </a:p>
        </p:txBody>
      </p:sp>
      <p:sp>
        <p:nvSpPr>
          <p:cNvPr id="284" name="Google Shape;284;p33"/>
          <p:cNvSpPr txBox="1"/>
          <p:nvPr/>
        </p:nvSpPr>
        <p:spPr>
          <a:xfrm>
            <a:off x="3258475" y="1828700"/>
            <a:ext cx="1261200" cy="391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434343"/>
                </a:solidFill>
                <a:highlight>
                  <a:srgbClr val="F1C232"/>
                </a:highlight>
                <a:latin typeface="Roboto"/>
                <a:ea typeface="Roboto"/>
                <a:cs typeface="Roboto"/>
                <a:sym typeface="Roboto"/>
              </a:rPr>
              <a:t>03</a:t>
            </a:r>
            <a:endParaRPr sz="1600" b="1" i="0" u="none" strike="noStrike" cap="none">
              <a:solidFill>
                <a:srgbClr val="434343"/>
              </a:solidFill>
              <a:highlight>
                <a:srgbClr val="F1C232"/>
              </a:highlight>
              <a:latin typeface="Arial"/>
              <a:ea typeface="Arial"/>
              <a:cs typeface="Arial"/>
              <a:sym typeface="Arial"/>
            </a:endParaRPr>
          </a:p>
        </p:txBody>
      </p:sp>
      <p:sp>
        <p:nvSpPr>
          <p:cNvPr id="285" name="Google Shape;285;p33"/>
          <p:cNvSpPr txBox="1"/>
          <p:nvPr/>
        </p:nvSpPr>
        <p:spPr>
          <a:xfrm>
            <a:off x="4676650" y="1828700"/>
            <a:ext cx="2109600" cy="391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434343"/>
                </a:solidFill>
                <a:highlight>
                  <a:srgbClr val="F1C232"/>
                </a:highlight>
                <a:latin typeface="Roboto"/>
                <a:ea typeface="Roboto"/>
                <a:cs typeface="Roboto"/>
                <a:sym typeface="Roboto"/>
              </a:rPr>
              <a:t>04</a:t>
            </a:r>
            <a:endParaRPr sz="1600" b="1" i="0" u="none" strike="noStrike" cap="none">
              <a:solidFill>
                <a:srgbClr val="434343"/>
              </a:solidFill>
              <a:highlight>
                <a:srgbClr val="F1C232"/>
              </a:highlight>
              <a:latin typeface="Arial"/>
              <a:ea typeface="Arial"/>
              <a:cs typeface="Arial"/>
              <a:sym typeface="Arial"/>
            </a:endParaRPr>
          </a:p>
        </p:txBody>
      </p:sp>
      <p:sp>
        <p:nvSpPr>
          <p:cNvPr id="286" name="Google Shape;286;p33"/>
          <p:cNvSpPr txBox="1"/>
          <p:nvPr/>
        </p:nvSpPr>
        <p:spPr>
          <a:xfrm>
            <a:off x="7086175" y="1828700"/>
            <a:ext cx="1708500" cy="391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434343"/>
                </a:solidFill>
                <a:highlight>
                  <a:srgbClr val="F1C232"/>
                </a:highlight>
                <a:latin typeface="Roboto"/>
                <a:ea typeface="Roboto"/>
                <a:cs typeface="Roboto"/>
                <a:sym typeface="Roboto"/>
              </a:rPr>
              <a:t>05</a:t>
            </a:r>
            <a:endParaRPr sz="1600" b="1" i="0" u="none" strike="noStrike" cap="none">
              <a:solidFill>
                <a:srgbClr val="434343"/>
              </a:solidFill>
              <a:highlight>
                <a:srgbClr val="F1C232"/>
              </a:highlight>
              <a:latin typeface="Arial"/>
              <a:ea typeface="Arial"/>
              <a:cs typeface="Arial"/>
              <a:sym typeface="Arial"/>
            </a:endParaRPr>
          </a:p>
        </p:txBody>
      </p:sp>
      <p:sp>
        <p:nvSpPr>
          <p:cNvPr id="287" name="Google Shape;287;p33"/>
          <p:cNvSpPr txBox="1"/>
          <p:nvPr/>
        </p:nvSpPr>
        <p:spPr>
          <a:xfrm>
            <a:off x="10997675" y="1828700"/>
            <a:ext cx="1058400" cy="391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434343"/>
                </a:solidFill>
                <a:highlight>
                  <a:srgbClr val="F1C232"/>
                </a:highlight>
                <a:latin typeface="Roboto"/>
                <a:ea typeface="Roboto"/>
                <a:cs typeface="Roboto"/>
                <a:sym typeface="Roboto"/>
              </a:rPr>
              <a:t>08</a:t>
            </a:r>
            <a:endParaRPr sz="1600" b="1" i="0" u="none" strike="noStrike" cap="none">
              <a:solidFill>
                <a:srgbClr val="434343"/>
              </a:solidFill>
              <a:highlight>
                <a:srgbClr val="F1C232"/>
              </a:highlight>
              <a:latin typeface="Arial"/>
              <a:ea typeface="Arial"/>
              <a:cs typeface="Arial"/>
              <a:sym typeface="Arial"/>
            </a:endParaRPr>
          </a:p>
        </p:txBody>
      </p:sp>
      <p:cxnSp>
        <p:nvCxnSpPr>
          <p:cNvPr id="288" name="Google Shape;288;p33"/>
          <p:cNvCxnSpPr/>
          <p:nvPr/>
        </p:nvCxnSpPr>
        <p:spPr>
          <a:xfrm rot="10800000">
            <a:off x="6998025" y="1091810"/>
            <a:ext cx="3801900" cy="444900"/>
          </a:xfrm>
          <a:prstGeom prst="curvedConnector3">
            <a:avLst>
              <a:gd name="adj1" fmla="val 50000"/>
            </a:avLst>
          </a:prstGeom>
          <a:noFill/>
          <a:ln w="28575" cap="flat" cmpd="sng">
            <a:solidFill>
              <a:srgbClr val="253C78"/>
            </a:solidFill>
            <a:prstDash val="solid"/>
            <a:round/>
            <a:headEnd type="none" w="sm" len="sm"/>
            <a:tailEnd type="none" w="sm" len="sm"/>
          </a:ln>
        </p:spPr>
      </p:cxnSp>
      <p:sp>
        <p:nvSpPr>
          <p:cNvPr id="289" name="Google Shape;289;p33"/>
          <p:cNvSpPr/>
          <p:nvPr/>
        </p:nvSpPr>
        <p:spPr>
          <a:xfrm rot="10800000">
            <a:off x="5546600" y="3573500"/>
            <a:ext cx="429300" cy="127800"/>
          </a:xfrm>
          <a:prstGeom prst="triangle">
            <a:avLst>
              <a:gd name="adj" fmla="val 50000"/>
            </a:avLst>
          </a:prstGeom>
          <a:solidFill>
            <a:srgbClr val="EFEFEF"/>
          </a:solidFill>
          <a:ln w="9525"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0" name="Google Shape;290;p33"/>
          <p:cNvPicPr preferRelativeResize="0"/>
          <p:nvPr/>
        </p:nvPicPr>
        <p:blipFill rotWithShape="1">
          <a:blip r:embed="rId5">
            <a:alphaModFix/>
          </a:blip>
          <a:srcRect/>
          <a:stretch/>
        </p:blipFill>
        <p:spPr>
          <a:xfrm>
            <a:off x="7649575" y="2327350"/>
            <a:ext cx="429300" cy="475726"/>
          </a:xfrm>
          <a:prstGeom prst="rect">
            <a:avLst/>
          </a:prstGeom>
          <a:noFill/>
          <a:ln>
            <a:noFill/>
          </a:ln>
        </p:spPr>
      </p:pic>
      <p:pic>
        <p:nvPicPr>
          <p:cNvPr id="291" name="Google Shape;291;p33"/>
          <p:cNvPicPr preferRelativeResize="0"/>
          <p:nvPr/>
        </p:nvPicPr>
        <p:blipFill rotWithShape="1">
          <a:blip r:embed="rId6">
            <a:alphaModFix/>
          </a:blip>
          <a:srcRect/>
          <a:stretch/>
        </p:blipFill>
        <p:spPr>
          <a:xfrm>
            <a:off x="1954997" y="2336914"/>
            <a:ext cx="539550" cy="456596"/>
          </a:xfrm>
          <a:prstGeom prst="rect">
            <a:avLst/>
          </a:prstGeom>
          <a:noFill/>
          <a:ln>
            <a:noFill/>
          </a:ln>
        </p:spPr>
      </p:pic>
      <p:pic>
        <p:nvPicPr>
          <p:cNvPr id="292" name="Google Shape;292;p33"/>
          <p:cNvPicPr preferRelativeResize="0"/>
          <p:nvPr/>
        </p:nvPicPr>
        <p:blipFill rotWithShape="1">
          <a:blip r:embed="rId7">
            <a:alphaModFix/>
          </a:blip>
          <a:srcRect/>
          <a:stretch/>
        </p:blipFill>
        <p:spPr>
          <a:xfrm>
            <a:off x="384126" y="2369047"/>
            <a:ext cx="539550" cy="394604"/>
          </a:xfrm>
          <a:prstGeom prst="rect">
            <a:avLst/>
          </a:prstGeom>
          <a:noFill/>
          <a:ln>
            <a:noFill/>
          </a:ln>
        </p:spPr>
      </p:pic>
      <p:pic>
        <p:nvPicPr>
          <p:cNvPr id="293" name="Google Shape;293;p33"/>
          <p:cNvPicPr preferRelativeResize="0"/>
          <p:nvPr/>
        </p:nvPicPr>
        <p:blipFill rotWithShape="1">
          <a:blip r:embed="rId8">
            <a:alphaModFix/>
          </a:blip>
          <a:srcRect/>
          <a:stretch/>
        </p:blipFill>
        <p:spPr>
          <a:xfrm>
            <a:off x="3650593" y="2372300"/>
            <a:ext cx="429300" cy="466631"/>
          </a:xfrm>
          <a:prstGeom prst="rect">
            <a:avLst/>
          </a:prstGeom>
          <a:noFill/>
          <a:ln>
            <a:noFill/>
          </a:ln>
        </p:spPr>
      </p:pic>
      <p:pic>
        <p:nvPicPr>
          <p:cNvPr id="294" name="Google Shape;294;p33"/>
          <p:cNvPicPr preferRelativeResize="0"/>
          <p:nvPr/>
        </p:nvPicPr>
        <p:blipFill rotWithShape="1">
          <a:blip r:embed="rId9">
            <a:alphaModFix/>
          </a:blip>
          <a:srcRect/>
          <a:stretch/>
        </p:blipFill>
        <p:spPr>
          <a:xfrm>
            <a:off x="5529563" y="2348150"/>
            <a:ext cx="429301" cy="429301"/>
          </a:xfrm>
          <a:prstGeom prst="rect">
            <a:avLst/>
          </a:prstGeom>
          <a:noFill/>
          <a:ln>
            <a:noFill/>
          </a:ln>
        </p:spPr>
      </p:pic>
      <p:pic>
        <p:nvPicPr>
          <p:cNvPr id="295" name="Google Shape;295;p33"/>
          <p:cNvPicPr preferRelativeResize="0"/>
          <p:nvPr/>
        </p:nvPicPr>
        <p:blipFill rotWithShape="1">
          <a:blip r:embed="rId3">
            <a:alphaModFix/>
          </a:blip>
          <a:srcRect/>
          <a:stretch/>
        </p:blipFill>
        <p:spPr>
          <a:xfrm rot="-2839393">
            <a:off x="11428739" y="2302486"/>
            <a:ext cx="207624" cy="525451"/>
          </a:xfrm>
          <a:prstGeom prst="rect">
            <a:avLst/>
          </a:prstGeom>
          <a:noFill/>
          <a:ln>
            <a:noFill/>
          </a:ln>
        </p:spPr>
      </p:pic>
      <p:sp>
        <p:nvSpPr>
          <p:cNvPr id="296" name="Google Shape;296;p33"/>
          <p:cNvSpPr/>
          <p:nvPr/>
        </p:nvSpPr>
        <p:spPr>
          <a:xfrm>
            <a:off x="6954225" y="3985800"/>
            <a:ext cx="1887900" cy="2201700"/>
          </a:xfrm>
          <a:prstGeom prst="roundRect">
            <a:avLst>
              <a:gd name="adj" fmla="val 16667"/>
            </a:avLst>
          </a:prstGeom>
          <a:solidFill>
            <a:srgbClr val="002F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33"/>
          <p:cNvSpPr txBox="1"/>
          <p:nvPr/>
        </p:nvSpPr>
        <p:spPr>
          <a:xfrm>
            <a:off x="7041781" y="4019597"/>
            <a:ext cx="1708500" cy="391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434343"/>
                </a:solidFill>
                <a:highlight>
                  <a:srgbClr val="F1C232"/>
                </a:highlight>
                <a:latin typeface="Roboto"/>
                <a:ea typeface="Roboto"/>
                <a:cs typeface="Roboto"/>
                <a:sym typeface="Roboto"/>
              </a:rPr>
              <a:t>06</a:t>
            </a:r>
            <a:endParaRPr sz="1600" b="1" i="0" u="none" strike="noStrike" cap="none">
              <a:solidFill>
                <a:srgbClr val="434343"/>
              </a:solidFill>
              <a:highlight>
                <a:srgbClr val="F1C232"/>
              </a:highlight>
              <a:latin typeface="Arial"/>
              <a:ea typeface="Arial"/>
              <a:cs typeface="Arial"/>
              <a:sym typeface="Arial"/>
            </a:endParaRPr>
          </a:p>
        </p:txBody>
      </p:sp>
      <p:pic>
        <p:nvPicPr>
          <p:cNvPr id="298" name="Google Shape;298;p33"/>
          <p:cNvPicPr preferRelativeResize="0"/>
          <p:nvPr/>
        </p:nvPicPr>
        <p:blipFill rotWithShape="1">
          <a:blip r:embed="rId5">
            <a:alphaModFix/>
          </a:blip>
          <a:srcRect/>
          <a:stretch/>
        </p:blipFill>
        <p:spPr>
          <a:xfrm>
            <a:off x="7660981" y="4501637"/>
            <a:ext cx="429300" cy="475726"/>
          </a:xfrm>
          <a:prstGeom prst="rect">
            <a:avLst/>
          </a:prstGeom>
          <a:noFill/>
          <a:ln>
            <a:noFill/>
          </a:ln>
        </p:spPr>
      </p:pic>
      <p:sp>
        <p:nvSpPr>
          <p:cNvPr id="299" name="Google Shape;299;p33"/>
          <p:cNvSpPr txBox="1"/>
          <p:nvPr/>
        </p:nvSpPr>
        <p:spPr>
          <a:xfrm>
            <a:off x="6947533" y="5009126"/>
            <a:ext cx="1934400" cy="92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b="1" i="0" u="none" strike="noStrike" cap="none">
                <a:solidFill>
                  <a:srgbClr val="FFFFFF"/>
                </a:solidFill>
                <a:latin typeface="Open Sans"/>
                <a:ea typeface="Open Sans"/>
                <a:cs typeface="Open Sans"/>
                <a:sym typeface="Open Sans"/>
              </a:rPr>
              <a:t>DIGITAL HEALTH </a:t>
            </a:r>
            <a:endParaRPr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100"/>
              </a:spcBef>
              <a:spcAft>
                <a:spcPts val="0"/>
              </a:spcAft>
              <a:buClr>
                <a:srgbClr val="000000"/>
              </a:buClr>
              <a:buSzPts val="1600"/>
              <a:buFont typeface="Arial"/>
              <a:buNone/>
            </a:pPr>
            <a:r>
              <a:rPr lang="en-US" b="1" i="0" u="none" strike="noStrike" cap="none">
                <a:solidFill>
                  <a:srgbClr val="FFFFFF"/>
                </a:solidFill>
                <a:latin typeface="Open Sans"/>
                <a:ea typeface="Open Sans"/>
                <a:cs typeface="Open Sans"/>
                <a:sym typeface="Open Sans"/>
              </a:rPr>
              <a:t>INTERVENTION</a:t>
            </a:r>
            <a:endParaRPr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100"/>
              </a:spcBef>
              <a:spcAft>
                <a:spcPts val="100"/>
              </a:spcAft>
              <a:buClr>
                <a:srgbClr val="000000"/>
              </a:buClr>
              <a:buSzPts val="1600"/>
              <a:buFont typeface="Arial"/>
              <a:buNone/>
            </a:pPr>
            <a:r>
              <a:rPr lang="en-US" b="1" i="0" u="none" strike="noStrike" cap="none">
                <a:solidFill>
                  <a:srgbClr val="FFFFFF"/>
                </a:solidFill>
                <a:latin typeface="Open Sans"/>
                <a:ea typeface="Open Sans"/>
                <a:cs typeface="Open Sans"/>
                <a:sym typeface="Open Sans"/>
              </a:rPr>
              <a:t>IMPLEMENTATION &amp; COSTING </a:t>
            </a:r>
            <a:endParaRPr b="0" i="0" u="none" strike="noStrike" cap="none">
              <a:solidFill>
                <a:srgbClr val="FFFFFF"/>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629"/>
        <p:cNvGrpSpPr/>
        <p:nvPr/>
      </p:nvGrpSpPr>
      <p:grpSpPr>
        <a:xfrm>
          <a:off x="0" y="0"/>
          <a:ext cx="0" cy="0"/>
          <a:chOff x="0" y="0"/>
          <a:chExt cx="0" cy="0"/>
        </a:xfrm>
      </p:grpSpPr>
      <p:sp>
        <p:nvSpPr>
          <p:cNvPr id="631" name="Google Shape;631;p53"/>
          <p:cNvSpPr/>
          <p:nvPr/>
        </p:nvSpPr>
        <p:spPr>
          <a:xfrm>
            <a:off x="-1" y="6470374"/>
            <a:ext cx="12192000" cy="387625"/>
          </a:xfrm>
          <a:prstGeom prst="rect">
            <a:avLst/>
          </a:prstGeom>
          <a:solidFill>
            <a:srgbClr val="3030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30" name="Google Shape;630;p53"/>
          <p:cNvPicPr preferRelativeResize="0"/>
          <p:nvPr/>
        </p:nvPicPr>
        <p:blipFill rotWithShape="1">
          <a:blip r:embed="rId3">
            <a:alphaModFix/>
          </a:blip>
          <a:srcRect/>
          <a:stretch/>
        </p:blipFill>
        <p:spPr>
          <a:xfrm>
            <a:off x="0" y="928048"/>
            <a:ext cx="12119212" cy="5849212"/>
          </a:xfrm>
          <a:prstGeom prst="rect">
            <a:avLst/>
          </a:prstGeom>
          <a:noFill/>
          <a:ln>
            <a:noFill/>
          </a:ln>
        </p:spPr>
      </p:pic>
      <p:sp>
        <p:nvSpPr>
          <p:cNvPr id="632" name="Google Shape;632;p53"/>
          <p:cNvSpPr txBox="1"/>
          <p:nvPr/>
        </p:nvSpPr>
        <p:spPr>
          <a:xfrm>
            <a:off x="482186" y="6597260"/>
            <a:ext cx="3823500" cy="180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a:ln>
                  <a:noFill/>
                </a:ln>
                <a:solidFill>
                  <a:srgbClr val="FFFFFF"/>
                </a:solidFill>
                <a:effectLst/>
                <a:uLnTx/>
                <a:uFillTx/>
                <a:latin typeface="Cabin"/>
                <a:ea typeface="Cabin"/>
                <a:cs typeface="Cabin"/>
                <a:sym typeface="Cabin"/>
              </a:rPr>
              <a:t>|  Section 2:   Digital Health System Strengthening </a:t>
            </a:r>
            <a:endParaRPr kumimoji="0" sz="1100" b="0" i="0" u="none" strike="noStrike" kern="0" cap="none" spc="0" normalizeH="0" baseline="0" noProof="0">
              <a:ln>
                <a:noFill/>
              </a:ln>
              <a:solidFill>
                <a:srgbClr val="FFFFFF"/>
              </a:solidFill>
              <a:effectLst/>
              <a:uLnTx/>
              <a:uFillTx/>
              <a:latin typeface="Cabin"/>
              <a:ea typeface="Cabin"/>
              <a:cs typeface="Cabin"/>
              <a:sym typeface="Cabin"/>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FFFFFF"/>
              </a:solidFill>
              <a:effectLst/>
              <a:uLnTx/>
              <a:uFillTx/>
              <a:latin typeface="Cabin"/>
              <a:ea typeface="Cabin"/>
              <a:cs typeface="Cabin"/>
              <a:sym typeface="Cabin"/>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FFFFFF"/>
              </a:solidFill>
              <a:effectLst/>
              <a:uLnTx/>
              <a:uFillTx/>
              <a:latin typeface="Cabin"/>
              <a:ea typeface="Cabin"/>
              <a:cs typeface="Cabin"/>
              <a:sym typeface="Cabin"/>
            </a:endParaRPr>
          </a:p>
        </p:txBody>
      </p:sp>
      <p:sp>
        <p:nvSpPr>
          <p:cNvPr id="633" name="Google Shape;633;p53"/>
          <p:cNvSpPr/>
          <p:nvPr/>
        </p:nvSpPr>
        <p:spPr>
          <a:xfrm>
            <a:off x="-1" y="6470374"/>
            <a:ext cx="409500" cy="387625"/>
          </a:xfrm>
          <a:prstGeom prst="rect">
            <a:avLst/>
          </a:prstGeom>
          <a:solidFill>
            <a:srgbClr val="123E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123E85"/>
              </a:solidFill>
              <a:effectLst/>
              <a:uLnTx/>
              <a:uFillTx/>
              <a:latin typeface="Arial"/>
              <a:ea typeface="Arial"/>
              <a:cs typeface="Arial"/>
              <a:sym typeface="Arial"/>
            </a:endParaRPr>
          </a:p>
        </p:txBody>
      </p:sp>
      <p:sp>
        <p:nvSpPr>
          <p:cNvPr id="6" name="Google Shape;520;p46"/>
          <p:cNvSpPr txBox="1"/>
          <p:nvPr/>
        </p:nvSpPr>
        <p:spPr>
          <a:xfrm>
            <a:off x="708597" y="193349"/>
            <a:ext cx="10441623" cy="720000"/>
          </a:xfrm>
          <a:prstGeom prst="rect">
            <a:avLst/>
          </a:prstGeom>
          <a:noFill/>
          <a:ln>
            <a:noFill/>
          </a:ln>
        </p:spPr>
        <p:txBody>
          <a:bodyPr spcFirstLastPara="1" wrap="square" lIns="18000" tIns="0" rIns="360000" bIns="0" anchor="b" anchorCtr="0">
            <a:noAutofit/>
          </a:bodyPr>
          <a:lstStyle/>
          <a:p>
            <a:pPr marL="285750" lvl="0" indent="-285750" rtl="0">
              <a:lnSpc>
                <a:spcPct val="90000"/>
              </a:lnSpc>
              <a:spcBef>
                <a:spcPts val="0"/>
              </a:spcBef>
              <a:spcAft>
                <a:spcPts val="0"/>
              </a:spcAft>
              <a:buNone/>
            </a:pPr>
            <a:r>
              <a:rPr lang="en-US" sz="3000" b="1" dirty="0" smtClean="0">
                <a:solidFill>
                  <a:srgbClr val="002F6C"/>
                </a:solidFill>
                <a:latin typeface="Montserrat"/>
                <a:ea typeface="Montserrat"/>
                <a:cs typeface="Montserrat"/>
                <a:sym typeface="Montserrat"/>
              </a:rPr>
              <a:t>Linkage between health challenge and digital health interventions  </a:t>
            </a:r>
            <a:endParaRPr sz="3000" b="1" dirty="0">
              <a:solidFill>
                <a:srgbClr val="002F6C"/>
              </a:solidFill>
              <a:latin typeface="Montserrat"/>
              <a:ea typeface="Montserrat"/>
              <a:cs typeface="Montserrat"/>
              <a:sym typeface="Montserrat"/>
            </a:endParaRPr>
          </a:p>
        </p:txBody>
      </p:sp>
    </p:spTree>
    <p:extLst>
      <p:ext uri="{BB962C8B-B14F-4D97-AF65-F5344CB8AC3E}">
        <p14:creationId xmlns:p14="http://schemas.microsoft.com/office/powerpoint/2010/main" val="3648114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549"/>
        <p:cNvGrpSpPr/>
        <p:nvPr/>
      </p:nvGrpSpPr>
      <p:grpSpPr>
        <a:xfrm>
          <a:off x="0" y="0"/>
          <a:ext cx="0" cy="0"/>
          <a:chOff x="0" y="0"/>
          <a:chExt cx="0" cy="0"/>
        </a:xfrm>
      </p:grpSpPr>
      <p:sp>
        <p:nvSpPr>
          <p:cNvPr id="550" name="Google Shape;550;p48"/>
          <p:cNvSpPr/>
          <p:nvPr/>
        </p:nvSpPr>
        <p:spPr>
          <a:xfrm>
            <a:off x="-1" y="-22800"/>
            <a:ext cx="3522299" cy="6620060"/>
          </a:xfrm>
          <a:prstGeom prst="rect">
            <a:avLst/>
          </a:prstGeom>
          <a:solidFill>
            <a:srgbClr val="123E8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pic>
        <p:nvPicPr>
          <p:cNvPr id="551" name="Google Shape;551;p48"/>
          <p:cNvPicPr preferRelativeResize="0"/>
          <p:nvPr/>
        </p:nvPicPr>
        <p:blipFill rotWithShape="1">
          <a:blip r:embed="rId3">
            <a:alphaModFix/>
          </a:blip>
          <a:srcRect b="2986"/>
          <a:stretch/>
        </p:blipFill>
        <p:spPr>
          <a:xfrm>
            <a:off x="4305686" y="233982"/>
            <a:ext cx="7326332" cy="5599344"/>
          </a:xfrm>
          <a:prstGeom prst="rect">
            <a:avLst/>
          </a:prstGeom>
          <a:noFill/>
          <a:ln>
            <a:noFill/>
          </a:ln>
        </p:spPr>
      </p:pic>
      <p:sp>
        <p:nvSpPr>
          <p:cNvPr id="552" name="Google Shape;552;p48"/>
          <p:cNvSpPr txBox="1">
            <a:spLocks noGrp="1"/>
          </p:cNvSpPr>
          <p:nvPr>
            <p:ph type="title" idx="4294967295"/>
          </p:nvPr>
        </p:nvSpPr>
        <p:spPr>
          <a:xfrm>
            <a:off x="204749" y="3523711"/>
            <a:ext cx="3317549" cy="437100"/>
          </a:xfrm>
          <a:prstGeom prst="rect">
            <a:avLst/>
          </a:prstGeom>
          <a:noFill/>
          <a:ln>
            <a:noFill/>
          </a:ln>
        </p:spPr>
        <p:txBody>
          <a:bodyPr spcFirstLastPara="1" wrap="square" lIns="18000" tIns="0" rIns="360000" bIns="0" anchor="b" anchorCtr="0">
            <a:noAutofit/>
          </a:bodyPr>
          <a:lstStyle/>
          <a:p>
            <a:pPr marL="0" lvl="0" indent="0" algn="l" rtl="0">
              <a:lnSpc>
                <a:spcPct val="90000"/>
              </a:lnSpc>
              <a:spcBef>
                <a:spcPts val="0"/>
              </a:spcBef>
              <a:spcAft>
                <a:spcPts val="0"/>
              </a:spcAft>
              <a:buClr>
                <a:schemeClr val="dk2"/>
              </a:buClr>
              <a:buSzPts val="2800"/>
              <a:buFont typeface="Arial"/>
              <a:buNone/>
            </a:pPr>
            <a:r>
              <a:rPr lang="en-US" sz="3000" b="1" dirty="0" smtClean="0">
                <a:solidFill>
                  <a:schemeClr val="lt1"/>
                </a:solidFill>
                <a:latin typeface="Montserrat"/>
                <a:ea typeface="Montserrat"/>
                <a:cs typeface="Montserrat"/>
                <a:sym typeface="Montserrat"/>
              </a:rPr>
              <a:t>Digital health</a:t>
            </a:r>
            <a:br>
              <a:rPr lang="en-US" sz="3000" b="1" dirty="0" smtClean="0">
                <a:solidFill>
                  <a:schemeClr val="lt1"/>
                </a:solidFill>
                <a:latin typeface="Montserrat"/>
                <a:ea typeface="Montserrat"/>
                <a:cs typeface="Montserrat"/>
                <a:sym typeface="Montserrat"/>
              </a:rPr>
            </a:br>
            <a:r>
              <a:rPr lang="en-US" sz="3000" b="1" dirty="0" smtClean="0">
                <a:solidFill>
                  <a:schemeClr val="lt1"/>
                </a:solidFill>
                <a:latin typeface="Montserrat"/>
                <a:ea typeface="Montserrat"/>
                <a:cs typeface="Montserrat"/>
                <a:sym typeface="Montserrat"/>
              </a:rPr>
              <a:t>Systems</a:t>
            </a:r>
            <a:endParaRPr sz="3000" b="1" dirty="0">
              <a:solidFill>
                <a:schemeClr val="lt1"/>
              </a:solidFill>
              <a:latin typeface="Montserrat"/>
              <a:ea typeface="Montserrat"/>
              <a:cs typeface="Montserrat"/>
              <a:sym typeface="Montserrat"/>
            </a:endParaRPr>
          </a:p>
        </p:txBody>
      </p:sp>
      <p:sp>
        <p:nvSpPr>
          <p:cNvPr id="553" name="Google Shape;553;p48"/>
          <p:cNvSpPr/>
          <p:nvPr/>
        </p:nvSpPr>
        <p:spPr>
          <a:xfrm>
            <a:off x="-1" y="6470374"/>
            <a:ext cx="12192000" cy="387625"/>
          </a:xfrm>
          <a:prstGeom prst="rect">
            <a:avLst/>
          </a:prstGeom>
          <a:solidFill>
            <a:srgbClr val="3030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4" name="Google Shape;554;p48"/>
          <p:cNvSpPr txBox="1"/>
          <p:nvPr/>
        </p:nvSpPr>
        <p:spPr>
          <a:xfrm>
            <a:off x="482186" y="6597260"/>
            <a:ext cx="3823500" cy="180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a:ln>
                  <a:noFill/>
                </a:ln>
                <a:solidFill>
                  <a:srgbClr val="FFFFFF"/>
                </a:solidFill>
                <a:effectLst/>
                <a:uLnTx/>
                <a:uFillTx/>
                <a:latin typeface="Cabin"/>
                <a:ea typeface="Cabin"/>
                <a:cs typeface="Cabin"/>
                <a:sym typeface="Cabin"/>
              </a:rPr>
              <a:t>|  Section 2:   Digital Health System Strengthening </a:t>
            </a:r>
            <a:endParaRPr kumimoji="0" sz="1100" b="0" i="0" u="none" strike="noStrike" kern="0" cap="none" spc="0" normalizeH="0" baseline="0" noProof="0">
              <a:ln>
                <a:noFill/>
              </a:ln>
              <a:solidFill>
                <a:srgbClr val="FFFFFF"/>
              </a:solidFill>
              <a:effectLst/>
              <a:uLnTx/>
              <a:uFillTx/>
              <a:latin typeface="Cabin"/>
              <a:ea typeface="Cabin"/>
              <a:cs typeface="Cabin"/>
              <a:sym typeface="Cabin"/>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FFFFFF"/>
              </a:solidFill>
              <a:effectLst/>
              <a:uLnTx/>
              <a:uFillTx/>
              <a:latin typeface="Cabin"/>
              <a:ea typeface="Cabin"/>
              <a:cs typeface="Cabin"/>
              <a:sym typeface="Cabin"/>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FFFFFF"/>
              </a:solidFill>
              <a:effectLst/>
              <a:uLnTx/>
              <a:uFillTx/>
              <a:latin typeface="Cabin"/>
              <a:ea typeface="Cabin"/>
              <a:cs typeface="Cabin"/>
              <a:sym typeface="Cabin"/>
            </a:endParaRPr>
          </a:p>
        </p:txBody>
      </p:sp>
      <p:sp>
        <p:nvSpPr>
          <p:cNvPr id="555" name="Google Shape;555;p48"/>
          <p:cNvSpPr/>
          <p:nvPr/>
        </p:nvSpPr>
        <p:spPr>
          <a:xfrm>
            <a:off x="-1" y="6470374"/>
            <a:ext cx="409500" cy="387625"/>
          </a:xfrm>
          <a:prstGeom prst="rect">
            <a:avLst/>
          </a:prstGeom>
          <a:solidFill>
            <a:srgbClr val="123E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123E85"/>
              </a:solidFill>
              <a:effectLst/>
              <a:uLnTx/>
              <a:uFillTx/>
              <a:latin typeface="Arial"/>
              <a:ea typeface="Arial"/>
              <a:cs typeface="Arial"/>
              <a:sym typeface="Arial"/>
            </a:endParaRPr>
          </a:p>
        </p:txBody>
      </p:sp>
      <p:pic>
        <p:nvPicPr>
          <p:cNvPr id="556" name="Google Shape;556;p48"/>
          <p:cNvPicPr preferRelativeResize="0"/>
          <p:nvPr/>
        </p:nvPicPr>
        <p:blipFill rotWithShape="1">
          <a:blip r:embed="rId4">
            <a:alphaModFix/>
          </a:blip>
          <a:srcRect/>
          <a:stretch/>
        </p:blipFill>
        <p:spPr>
          <a:xfrm>
            <a:off x="10238226" y="6037129"/>
            <a:ext cx="312990" cy="349812"/>
          </a:xfrm>
          <a:prstGeom prst="rect">
            <a:avLst/>
          </a:prstGeom>
          <a:noFill/>
          <a:ln>
            <a:noFill/>
          </a:ln>
        </p:spPr>
      </p:pic>
      <p:pic>
        <p:nvPicPr>
          <p:cNvPr id="557" name="Google Shape;557;p48"/>
          <p:cNvPicPr preferRelativeResize="0"/>
          <p:nvPr/>
        </p:nvPicPr>
        <p:blipFill rotWithShape="1">
          <a:blip r:embed="rId5">
            <a:alphaModFix/>
          </a:blip>
          <a:srcRect/>
          <a:stretch/>
        </p:blipFill>
        <p:spPr>
          <a:xfrm>
            <a:off x="10682899" y="6037200"/>
            <a:ext cx="1141493" cy="349812"/>
          </a:xfrm>
          <a:prstGeom prst="rect">
            <a:avLst/>
          </a:prstGeom>
          <a:noFill/>
          <a:ln>
            <a:noFill/>
          </a:ln>
        </p:spPr>
      </p:pic>
      <p:sp>
        <p:nvSpPr>
          <p:cNvPr id="558" name="Google Shape;558;p48"/>
          <p:cNvSpPr/>
          <p:nvPr/>
        </p:nvSpPr>
        <p:spPr>
          <a:xfrm>
            <a:off x="326066" y="2807941"/>
            <a:ext cx="1296552" cy="78722"/>
          </a:xfrm>
          <a:prstGeom prst="flowChartAlternateProcess">
            <a:avLst/>
          </a:pr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9" name="Google Shape;559;p48"/>
          <p:cNvSpPr/>
          <p:nvPr/>
        </p:nvSpPr>
        <p:spPr>
          <a:xfrm>
            <a:off x="1730479" y="2807941"/>
            <a:ext cx="265796" cy="78722"/>
          </a:xfrm>
          <a:prstGeom prst="flowChartAlternateProcess">
            <a:avLst/>
          </a:pr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560" name="Google Shape;560;p48"/>
          <p:cNvPicPr preferRelativeResize="0"/>
          <p:nvPr/>
        </p:nvPicPr>
        <p:blipFill rotWithShape="1">
          <a:blip r:embed="rId6">
            <a:alphaModFix/>
          </a:blip>
          <a:srcRect/>
          <a:stretch/>
        </p:blipFill>
        <p:spPr>
          <a:xfrm>
            <a:off x="205794" y="5859752"/>
            <a:ext cx="312990" cy="349812"/>
          </a:xfrm>
          <a:prstGeom prst="rect">
            <a:avLst/>
          </a:prstGeom>
          <a:noFill/>
          <a:ln>
            <a:noFill/>
          </a:ln>
        </p:spPr>
      </p:pic>
      <p:pic>
        <p:nvPicPr>
          <p:cNvPr id="561" name="Google Shape;561;p48"/>
          <p:cNvPicPr preferRelativeResize="0"/>
          <p:nvPr/>
        </p:nvPicPr>
        <p:blipFill rotWithShape="1">
          <a:blip r:embed="rId7">
            <a:alphaModFix/>
          </a:blip>
          <a:srcRect/>
          <a:stretch/>
        </p:blipFill>
        <p:spPr>
          <a:xfrm>
            <a:off x="650467" y="5859823"/>
            <a:ext cx="1141493" cy="349812"/>
          </a:xfrm>
          <a:prstGeom prst="rect">
            <a:avLst/>
          </a:prstGeom>
          <a:noFill/>
          <a:ln>
            <a:noFill/>
          </a:ln>
        </p:spPr>
      </p:pic>
    </p:spTree>
    <p:extLst>
      <p:ext uri="{BB962C8B-B14F-4D97-AF65-F5344CB8AC3E}">
        <p14:creationId xmlns:p14="http://schemas.microsoft.com/office/powerpoint/2010/main" val="3444135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nge Red">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3925</TotalTime>
  <Words>3211</Words>
  <Application>Microsoft Office PowerPoint</Application>
  <PresentationFormat>Widescreen</PresentationFormat>
  <Paragraphs>514</Paragraphs>
  <Slides>32</Slides>
  <Notes>32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32</vt:i4>
      </vt:variant>
    </vt:vector>
  </HeadingPairs>
  <TitlesOfParts>
    <vt:vector size="45" baseType="lpstr">
      <vt:lpstr>Open Sans</vt:lpstr>
      <vt:lpstr>Calibri</vt:lpstr>
      <vt:lpstr>Montserrat Light</vt:lpstr>
      <vt:lpstr>Montserrat</vt:lpstr>
      <vt:lpstr>Roboto</vt:lpstr>
      <vt:lpstr>Century Gothic</vt:lpstr>
      <vt:lpstr>Arial</vt:lpstr>
      <vt:lpstr>Courier New</vt:lpstr>
      <vt:lpstr>Cabin</vt:lpstr>
      <vt:lpstr>Gill Sans</vt:lpstr>
      <vt:lpstr>Quattrocento Sans</vt:lpstr>
      <vt:lpstr>Office Theme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Digital health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harms of fragmentation</vt:lpstr>
      <vt:lpstr>PowerPoint Presentation</vt:lpstr>
      <vt:lpstr>PowerPoint Presentation</vt:lpstr>
      <vt:lpstr>PowerPoint Presentation</vt:lpstr>
      <vt:lpstr>PowerPoint Presentation</vt:lpstr>
      <vt:lpstr>PowerPoint Presentation</vt:lpstr>
      <vt:lpstr>Digital Health Platform: continuum of care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Mtenga, Hassan</cp:lastModifiedBy>
  <cp:revision>24</cp:revision>
  <dcterms:modified xsi:type="dcterms:W3CDTF">2020-08-18T08:35:56Z</dcterms:modified>
</cp:coreProperties>
</file>